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D214D-7E7F-4699-854A-4DD4C6A83943}" v="472" dt="2021-04-27T11:21:46.123"/>
    <p1510:client id="{28F3DB7F-2D50-4534-990F-586E37595095}" v="777" dt="2021-04-27T20:49:34.595"/>
    <p1510:client id="{40DAACDD-F14C-4826-A85E-0AC74EED2843}" v="4097" dt="2021-04-27T18:43:25.597"/>
    <p1510:client id="{507BB133-9CC7-44B3-9E04-483A9E9D7FC1}" v="44" dt="2021-04-25T16:34:42.792"/>
    <p1510:client id="{A2A61BC2-A6A7-490C-AFD6-773B11815402}" v="20" dt="2021-04-28T16:23:08.258"/>
    <p1510:client id="{AC692A5C-0DEC-40E8-9C24-C2587C4E2771}" v="26" dt="2021-04-29T18:20:23.062"/>
    <p1510:client id="{B4D7EE81-EEEF-463A-965F-0C134057805D}" v="114" dt="2021-04-25T16:42:40.817"/>
    <p1510:client id="{B83FC752-D7E7-4BE5-B677-20AA0EC8CB79}" v="3184" dt="2021-04-28T08:56:23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Alberto Garcia Cuenta Personal" userId="4edd116d6d1ec8fd" providerId="Windows Live" clId="Web-{134D214D-7E7F-4699-854A-4DD4C6A83943}"/>
    <pc:docChg chg="addSld delSld modSld">
      <pc:chgData name="Jose Alberto Garcia Cuenta Personal" userId="4edd116d6d1ec8fd" providerId="Windows Live" clId="Web-{134D214D-7E7F-4699-854A-4DD4C6A83943}" dt="2021-04-27T11:21:45.045" v="231" actId="20577"/>
      <pc:docMkLst>
        <pc:docMk/>
      </pc:docMkLst>
      <pc:sldChg chg="del">
        <pc:chgData name="Jose Alberto Garcia Cuenta Personal" userId="4edd116d6d1ec8fd" providerId="Windows Live" clId="Web-{134D214D-7E7F-4699-854A-4DD4C6A83943}" dt="2021-04-27T11:18:26.197" v="184"/>
        <pc:sldMkLst>
          <pc:docMk/>
          <pc:sldMk cId="585293992" sldId="257"/>
        </pc:sldMkLst>
      </pc:sldChg>
      <pc:sldChg chg="addSp delSp modSp new mod setBg">
        <pc:chgData name="Jose Alberto Garcia Cuenta Personal" userId="4edd116d6d1ec8fd" providerId="Windows Live" clId="Web-{134D214D-7E7F-4699-854A-4DD4C6A83943}" dt="2021-04-27T11:18:18.009" v="183" actId="20577"/>
        <pc:sldMkLst>
          <pc:docMk/>
          <pc:sldMk cId="2786993860" sldId="258"/>
        </pc:sldMkLst>
        <pc:spChg chg="mod">
          <ac:chgData name="Jose Alberto Garcia Cuenta Personal" userId="4edd116d6d1ec8fd" providerId="Windows Live" clId="Web-{134D214D-7E7F-4699-854A-4DD4C6A83943}" dt="2021-04-27T11:15:45.943" v="6" actId="20577"/>
          <ac:spMkLst>
            <pc:docMk/>
            <pc:sldMk cId="2786993860" sldId="258"/>
            <ac:spMk id="2" creationId="{1974C59A-54DB-4C91-B4E3-1CA83B0921A2}"/>
          </ac:spMkLst>
        </pc:spChg>
        <pc:spChg chg="add del">
          <ac:chgData name="Jose Alberto Garcia Cuenta Personal" userId="4edd116d6d1ec8fd" providerId="Windows Live" clId="Web-{134D214D-7E7F-4699-854A-4DD4C6A83943}" dt="2021-04-27T11:14:59.145" v="3"/>
          <ac:spMkLst>
            <pc:docMk/>
            <pc:sldMk cId="2786993860" sldId="258"/>
            <ac:spMk id="3" creationId="{8E56AC43-41CB-4EB8-883D-1755517B8595}"/>
          </ac:spMkLst>
        </pc:spChg>
        <pc:spChg chg="add mod">
          <ac:chgData name="Jose Alberto Garcia Cuenta Personal" userId="4edd116d6d1ec8fd" providerId="Windows Live" clId="Web-{134D214D-7E7F-4699-854A-4DD4C6A83943}" dt="2021-04-27T11:18:18.009" v="183" actId="20577"/>
          <ac:spMkLst>
            <pc:docMk/>
            <pc:sldMk cId="2786993860" sldId="258"/>
            <ac:spMk id="9" creationId="{5C1EB3F6-C858-4C01-B527-686B1B69FCAC}"/>
          </ac:spMkLst>
        </pc:spChg>
        <pc:spChg chg="add">
          <ac:chgData name="Jose Alberto Garcia Cuenta Personal" userId="4edd116d6d1ec8fd" providerId="Windows Live" clId="Web-{134D214D-7E7F-4699-854A-4DD4C6A83943}" dt="2021-04-27T11:15:11.895" v="4"/>
          <ac:spMkLst>
            <pc:docMk/>
            <pc:sldMk cId="2786993860" sldId="258"/>
            <ac:spMk id="12" creationId="{FF9B822F-893E-44C8-963C-64F50ACECBB2}"/>
          </ac:spMkLst>
        </pc:spChg>
        <pc:spChg chg="add">
          <ac:chgData name="Jose Alberto Garcia Cuenta Personal" userId="4edd116d6d1ec8fd" providerId="Windows Live" clId="Web-{134D214D-7E7F-4699-854A-4DD4C6A83943}" dt="2021-04-27T11:15:11.895" v="4"/>
          <ac:spMkLst>
            <pc:docMk/>
            <pc:sldMk cId="2786993860" sldId="258"/>
            <ac:spMk id="14" creationId="{EBF87945-A001-489F-9D9B-7D9435F0B9CA}"/>
          </ac:spMkLst>
        </pc:spChg>
        <pc:picChg chg="add del mod ord">
          <ac:chgData name="Jose Alberto Garcia Cuenta Personal" userId="4edd116d6d1ec8fd" providerId="Windows Live" clId="Web-{134D214D-7E7F-4699-854A-4DD4C6A83943}" dt="2021-04-27T11:14:42.535" v="2"/>
          <ac:picMkLst>
            <pc:docMk/>
            <pc:sldMk cId="2786993860" sldId="258"/>
            <ac:picMk id="4" creationId="{98C7112A-75FD-4121-8CFE-809BB2D8EAA4}"/>
          </ac:picMkLst>
        </pc:picChg>
        <pc:picChg chg="add mod ord">
          <ac:chgData name="Jose Alberto Garcia Cuenta Personal" userId="4edd116d6d1ec8fd" providerId="Windows Live" clId="Web-{134D214D-7E7F-4699-854A-4DD4C6A83943}" dt="2021-04-27T11:15:11.895" v="4"/>
          <ac:picMkLst>
            <pc:docMk/>
            <pc:sldMk cId="2786993860" sldId="258"/>
            <ac:picMk id="5" creationId="{1CE46B55-B466-4443-8AB0-008D57DACB27}"/>
          </ac:picMkLst>
        </pc:picChg>
      </pc:sldChg>
      <pc:sldChg chg="addSp delSp modSp new mod setBg">
        <pc:chgData name="Jose Alberto Garcia Cuenta Personal" userId="4edd116d6d1ec8fd" providerId="Windows Live" clId="Web-{134D214D-7E7F-4699-854A-4DD4C6A83943}" dt="2021-04-27T11:20:09.168" v="212" actId="20577"/>
        <pc:sldMkLst>
          <pc:docMk/>
          <pc:sldMk cId="1336102501" sldId="259"/>
        </pc:sldMkLst>
        <pc:spChg chg="mod ord">
          <ac:chgData name="Jose Alberto Garcia Cuenta Personal" userId="4edd116d6d1ec8fd" providerId="Windows Live" clId="Web-{134D214D-7E7F-4699-854A-4DD4C6A83943}" dt="2021-04-27T11:20:09.168" v="212" actId="20577"/>
          <ac:spMkLst>
            <pc:docMk/>
            <pc:sldMk cId="1336102501" sldId="259"/>
            <ac:spMk id="2" creationId="{2B293334-DB72-441C-B2BF-144469197A3E}"/>
          </ac:spMkLst>
        </pc:spChg>
        <pc:spChg chg="del">
          <ac:chgData name="Jose Alberto Garcia Cuenta Personal" userId="4edd116d6d1ec8fd" providerId="Windows Live" clId="Web-{134D214D-7E7F-4699-854A-4DD4C6A83943}" dt="2021-04-27T11:19:02.557" v="188"/>
          <ac:spMkLst>
            <pc:docMk/>
            <pc:sldMk cId="1336102501" sldId="259"/>
            <ac:spMk id="3" creationId="{1E874CF0-A0BA-4F95-A099-C853DCAFC154}"/>
          </ac:spMkLst>
        </pc:spChg>
        <pc:spChg chg="add">
          <ac:chgData name="Jose Alberto Garcia Cuenta Personal" userId="4edd116d6d1ec8fd" providerId="Windows Live" clId="Web-{134D214D-7E7F-4699-854A-4DD4C6A83943}" dt="2021-04-27T11:19:45.386" v="192"/>
          <ac:spMkLst>
            <pc:docMk/>
            <pc:sldMk cId="1336102501" sldId="259"/>
            <ac:spMk id="6" creationId="{4038CB10-1F5C-4D54-9DF7-12586DE5B007}"/>
          </ac:spMkLst>
        </pc:spChg>
        <pc:spChg chg="add">
          <ac:chgData name="Jose Alberto Garcia Cuenta Personal" userId="4edd116d6d1ec8fd" providerId="Windows Live" clId="Web-{134D214D-7E7F-4699-854A-4DD4C6A83943}" dt="2021-04-27T11:19:45.386" v="192"/>
          <ac:spMkLst>
            <pc:docMk/>
            <pc:sldMk cId="1336102501" sldId="259"/>
            <ac:spMk id="7" creationId="{73ED6512-6858-4552-B699-9A97FE9A4EA2}"/>
          </ac:spMkLst>
        </pc:spChg>
        <pc:spChg chg="add del">
          <ac:chgData name="Jose Alberto Garcia Cuenta Personal" userId="4edd116d6d1ec8fd" providerId="Windows Live" clId="Web-{134D214D-7E7F-4699-854A-4DD4C6A83943}" dt="2021-04-27T11:19:45.386" v="191"/>
          <ac:spMkLst>
            <pc:docMk/>
            <pc:sldMk cId="1336102501" sldId="259"/>
            <ac:spMk id="8" creationId="{6BB0CAE5-D46D-4701-9564-2991F9DEE923}"/>
          </ac:spMkLst>
        </pc:spChg>
        <pc:spChg chg="add">
          <ac:chgData name="Jose Alberto Garcia Cuenta Personal" userId="4edd116d6d1ec8fd" providerId="Windows Live" clId="Web-{134D214D-7E7F-4699-854A-4DD4C6A83943}" dt="2021-04-27T11:19:45.386" v="192"/>
          <ac:spMkLst>
            <pc:docMk/>
            <pc:sldMk cId="1336102501" sldId="259"/>
            <ac:spMk id="9" creationId="{0A2CA689-2002-4799-83FB-30029731283F}"/>
          </ac:spMkLst>
        </pc:spChg>
        <pc:spChg chg="add del">
          <ac:chgData name="Jose Alberto Garcia Cuenta Personal" userId="4edd116d6d1ec8fd" providerId="Windows Live" clId="Web-{134D214D-7E7F-4699-854A-4DD4C6A83943}" dt="2021-04-27T11:19:45.386" v="191"/>
          <ac:spMkLst>
            <pc:docMk/>
            <pc:sldMk cId="1336102501" sldId="259"/>
            <ac:spMk id="11" creationId="{A81E7530-396C-45F0-92F4-A885648D1631}"/>
          </ac:spMkLst>
        </pc:spChg>
        <pc:spChg chg="add del">
          <ac:chgData name="Jose Alberto Garcia Cuenta Personal" userId="4edd116d6d1ec8fd" providerId="Windows Live" clId="Web-{134D214D-7E7F-4699-854A-4DD4C6A83943}" dt="2021-04-27T11:19:45.386" v="191"/>
          <ac:spMkLst>
            <pc:docMk/>
            <pc:sldMk cId="1336102501" sldId="259"/>
            <ac:spMk id="13" creationId="{7316481C-0A49-4796-812B-0D64F063B720}"/>
          </ac:spMkLst>
        </pc:spChg>
        <pc:spChg chg="add del">
          <ac:chgData name="Jose Alberto Garcia Cuenta Personal" userId="4edd116d6d1ec8fd" providerId="Windows Live" clId="Web-{134D214D-7E7F-4699-854A-4DD4C6A83943}" dt="2021-04-27T11:19:45.386" v="191"/>
          <ac:spMkLst>
            <pc:docMk/>
            <pc:sldMk cId="1336102501" sldId="259"/>
            <ac:spMk id="15" creationId="{A5271697-90F1-4A23-8EF2-0179F2EAFACB}"/>
          </ac:spMkLst>
        </pc:spChg>
        <pc:spChg chg="add del">
          <ac:chgData name="Jose Alberto Garcia Cuenta Personal" userId="4edd116d6d1ec8fd" providerId="Windows Live" clId="Web-{134D214D-7E7F-4699-854A-4DD4C6A83943}" dt="2021-04-27T11:19:45.386" v="191"/>
          <ac:spMkLst>
            <pc:docMk/>
            <pc:sldMk cId="1336102501" sldId="259"/>
            <ac:spMk id="39" creationId="{D9F5512A-48E1-4C07-B75E-3CCC517B6804}"/>
          </ac:spMkLst>
        </pc:spChg>
        <pc:grpChg chg="add del">
          <ac:chgData name="Jose Alberto Garcia Cuenta Personal" userId="4edd116d6d1ec8fd" providerId="Windows Live" clId="Web-{134D214D-7E7F-4699-854A-4DD4C6A83943}" dt="2021-04-27T11:19:45.386" v="191"/>
          <ac:grpSpMkLst>
            <pc:docMk/>
            <pc:sldMk cId="1336102501" sldId="259"/>
            <ac:grpSpMk id="17" creationId="{81DE8B58-F373-409E-A253-4380A66091D4}"/>
          </ac:grpSpMkLst>
        </pc:grpChg>
        <pc:picChg chg="add mod ord">
          <ac:chgData name="Jose Alberto Garcia Cuenta Personal" userId="4edd116d6d1ec8fd" providerId="Windows Live" clId="Web-{134D214D-7E7F-4699-854A-4DD4C6A83943}" dt="2021-04-27T11:19:45.386" v="192"/>
          <ac:picMkLst>
            <pc:docMk/>
            <pc:sldMk cId="1336102501" sldId="259"/>
            <ac:picMk id="4" creationId="{1797F29A-A232-4F88-BA1C-98DCCBAC2F3E}"/>
          </ac:picMkLst>
        </pc:picChg>
      </pc:sldChg>
      <pc:sldChg chg="add del replId">
        <pc:chgData name="Jose Alberto Garcia Cuenta Personal" userId="4edd116d6d1ec8fd" providerId="Windows Live" clId="Web-{134D214D-7E7F-4699-854A-4DD4C6A83943}" dt="2021-04-27T11:18:40.291" v="186"/>
        <pc:sldMkLst>
          <pc:docMk/>
          <pc:sldMk cId="3388384402" sldId="259"/>
        </pc:sldMkLst>
      </pc:sldChg>
      <pc:sldChg chg="addSp delSp modSp new mod setBg">
        <pc:chgData name="Jose Alberto Garcia Cuenta Personal" userId="4edd116d6d1ec8fd" providerId="Windows Live" clId="Web-{134D214D-7E7F-4699-854A-4DD4C6A83943}" dt="2021-04-27T11:21:45.045" v="231" actId="20577"/>
        <pc:sldMkLst>
          <pc:docMk/>
          <pc:sldMk cId="2573719671" sldId="260"/>
        </pc:sldMkLst>
        <pc:spChg chg="mod">
          <ac:chgData name="Jose Alberto Garcia Cuenta Personal" userId="4edd116d6d1ec8fd" providerId="Windows Live" clId="Web-{134D214D-7E7F-4699-854A-4DD4C6A83943}" dt="2021-04-27T11:21:45.045" v="231" actId="20577"/>
          <ac:spMkLst>
            <pc:docMk/>
            <pc:sldMk cId="2573719671" sldId="260"/>
            <ac:spMk id="2" creationId="{434DB740-7DA0-4EE9-85CB-B8466DB74C6E}"/>
          </ac:spMkLst>
        </pc:spChg>
        <pc:spChg chg="del">
          <ac:chgData name="Jose Alberto Garcia Cuenta Personal" userId="4edd116d6d1ec8fd" providerId="Windows Live" clId="Web-{134D214D-7E7F-4699-854A-4DD4C6A83943}" dt="2021-04-27T11:20:59.294" v="214"/>
          <ac:spMkLst>
            <pc:docMk/>
            <pc:sldMk cId="2573719671" sldId="260"/>
            <ac:spMk id="3" creationId="{1179927D-B8C2-4319-9206-6900CD15BDB0}"/>
          </ac:spMkLst>
        </pc:spChg>
        <pc:spChg chg="add">
          <ac:chgData name="Jose Alberto Garcia Cuenta Personal" userId="4edd116d6d1ec8fd" providerId="Windows Live" clId="Web-{134D214D-7E7F-4699-854A-4DD4C6A83943}" dt="2021-04-27T11:21:15.232" v="215"/>
          <ac:spMkLst>
            <pc:docMk/>
            <pc:sldMk cId="2573719671" sldId="260"/>
            <ac:spMk id="8" creationId="{C2D88251-4C3E-406C-B493-5C4CF4075431}"/>
          </ac:spMkLst>
        </pc:spChg>
        <pc:spChg chg="add">
          <ac:chgData name="Jose Alberto Garcia Cuenta Personal" userId="4edd116d6d1ec8fd" providerId="Windows Live" clId="Web-{134D214D-7E7F-4699-854A-4DD4C6A83943}" dt="2021-04-27T11:21:15.232" v="215"/>
          <ac:spMkLst>
            <pc:docMk/>
            <pc:sldMk cId="2573719671" sldId="260"/>
            <ac:spMk id="11" creationId="{79BB35BC-D5C2-4C8B-A22A-A71E6191913B}"/>
          </ac:spMkLst>
        </pc:spChg>
        <pc:picChg chg="add mod ord">
          <ac:chgData name="Jose Alberto Garcia Cuenta Personal" userId="4edd116d6d1ec8fd" providerId="Windows Live" clId="Web-{134D214D-7E7F-4699-854A-4DD4C6A83943}" dt="2021-04-27T11:21:15.232" v="215"/>
          <ac:picMkLst>
            <pc:docMk/>
            <pc:sldMk cId="2573719671" sldId="260"/>
            <ac:picMk id="4" creationId="{CB56289F-0CE2-4134-AA3C-8CE1798EC672}"/>
          </ac:picMkLst>
        </pc:picChg>
      </pc:sldChg>
    </pc:docChg>
  </pc:docChgLst>
  <pc:docChgLst>
    <pc:chgData name="Jose Alberto Garcia Cuenta Personal" userId="4edd116d6d1ec8fd" providerId="Windows Live" clId="Web-{28F3DB7F-2D50-4534-990F-586E37595095}"/>
    <pc:docChg chg="addSld modSld">
      <pc:chgData name="Jose Alberto Garcia Cuenta Personal" userId="4edd116d6d1ec8fd" providerId="Windows Live" clId="Web-{28F3DB7F-2D50-4534-990F-586E37595095}" dt="2021-04-27T20:49:31.267" v="387" actId="20577"/>
      <pc:docMkLst>
        <pc:docMk/>
      </pc:docMkLst>
      <pc:sldChg chg="modSp">
        <pc:chgData name="Jose Alberto Garcia Cuenta Personal" userId="4edd116d6d1ec8fd" providerId="Windows Live" clId="Web-{28F3DB7F-2D50-4534-990F-586E37595095}" dt="2021-04-27T20:49:31.267" v="387" actId="20577"/>
        <pc:sldMkLst>
          <pc:docMk/>
          <pc:sldMk cId="2573719671" sldId="260"/>
        </pc:sldMkLst>
        <pc:spChg chg="mod">
          <ac:chgData name="Jose Alberto Garcia Cuenta Personal" userId="4edd116d6d1ec8fd" providerId="Windows Live" clId="Web-{28F3DB7F-2D50-4534-990F-586E37595095}" dt="2021-04-27T20:49:31.267" v="387" actId="20577"/>
          <ac:spMkLst>
            <pc:docMk/>
            <pc:sldMk cId="2573719671" sldId="260"/>
            <ac:spMk id="2" creationId="{434DB740-7DA0-4EE9-85CB-B8466DB74C6E}"/>
          </ac:spMkLst>
        </pc:spChg>
      </pc:sldChg>
      <pc:sldChg chg="addSp delSp modSp">
        <pc:chgData name="Jose Alberto Garcia Cuenta Personal" userId="4edd116d6d1ec8fd" providerId="Windows Live" clId="Web-{28F3DB7F-2D50-4534-990F-586E37595095}" dt="2021-04-27T19:08:03.159" v="67"/>
        <pc:sldMkLst>
          <pc:docMk/>
          <pc:sldMk cId="3819568513" sldId="266"/>
        </pc:sldMkLst>
        <pc:spChg chg="mod">
          <ac:chgData name="Jose Alberto Garcia Cuenta Personal" userId="4edd116d6d1ec8fd" providerId="Windows Live" clId="Web-{28F3DB7F-2D50-4534-990F-586E37595095}" dt="2021-04-27T19:08:03.159" v="67"/>
          <ac:spMkLst>
            <pc:docMk/>
            <pc:sldMk cId="3819568513" sldId="266"/>
            <ac:spMk id="2" creationId="{D6FB29F3-90CA-43D1-97F5-E5976AA7A5F2}"/>
          </ac:spMkLst>
        </pc:spChg>
        <pc:spChg chg="mod ord">
          <ac:chgData name="Jose Alberto Garcia Cuenta Personal" userId="4edd116d6d1ec8fd" providerId="Windows Live" clId="Web-{28F3DB7F-2D50-4534-990F-586E37595095}" dt="2021-04-27T19:08:03.159" v="67"/>
          <ac:spMkLst>
            <pc:docMk/>
            <pc:sldMk cId="3819568513" sldId="266"/>
            <ac:spMk id="3" creationId="{2CA88E32-46F3-4B0E-AEB2-9F7B6315ED28}"/>
          </ac:spMkLst>
        </pc:spChg>
        <pc:spChg chg="add del">
          <ac:chgData name="Jose Alberto Garcia Cuenta Personal" userId="4edd116d6d1ec8fd" providerId="Windows Live" clId="Web-{28F3DB7F-2D50-4534-990F-586E37595095}" dt="2021-04-27T19:08:03.159" v="67"/>
          <ac:spMkLst>
            <pc:docMk/>
            <pc:sldMk cId="3819568513" sldId="266"/>
            <ac:spMk id="9" creationId="{23D09407-53BC-485E-B4CE-BC5E4FC4B25B}"/>
          </ac:spMkLst>
        </pc:spChg>
        <pc:spChg chg="add del">
          <ac:chgData name="Jose Alberto Garcia Cuenta Personal" userId="4edd116d6d1ec8fd" providerId="Windows Live" clId="Web-{28F3DB7F-2D50-4534-990F-586E37595095}" dt="2021-04-27T19:08:03.159" v="67"/>
          <ac:spMkLst>
            <pc:docMk/>
            <pc:sldMk cId="3819568513" sldId="266"/>
            <ac:spMk id="11" creationId="{921DB988-49FC-4608-B0A2-E2F3A4019041}"/>
          </ac:spMkLst>
        </pc:spChg>
        <pc:spChg chg="add">
          <ac:chgData name="Jose Alberto Garcia Cuenta Personal" userId="4edd116d6d1ec8fd" providerId="Windows Live" clId="Web-{28F3DB7F-2D50-4534-990F-586E37595095}" dt="2021-04-27T19:08:03.159" v="67"/>
          <ac:spMkLst>
            <pc:docMk/>
            <pc:sldMk cId="3819568513" sldId="266"/>
            <ac:spMk id="25" creationId="{D2B783EE-0239-4717-BBEA-8C9EAC61C824}"/>
          </ac:spMkLst>
        </pc:spChg>
        <pc:spChg chg="add del">
          <ac:chgData name="Jose Alberto Garcia Cuenta Personal" userId="4edd116d6d1ec8fd" providerId="Windows Live" clId="Web-{28F3DB7F-2D50-4534-990F-586E37595095}" dt="2021-04-27T19:08:03.143" v="66"/>
          <ac:spMkLst>
            <pc:docMk/>
            <pc:sldMk cId="3819568513" sldId="266"/>
            <ac:spMk id="28" creationId="{889AE703-9EC1-473D-8723-8E991E88520E}"/>
          </ac:spMkLst>
        </pc:spChg>
        <pc:spChg chg="add">
          <ac:chgData name="Jose Alberto Garcia Cuenta Personal" userId="4edd116d6d1ec8fd" providerId="Windows Live" clId="Web-{28F3DB7F-2D50-4534-990F-586E37595095}" dt="2021-04-27T19:08:03.159" v="67"/>
          <ac:spMkLst>
            <pc:docMk/>
            <pc:sldMk cId="3819568513" sldId="266"/>
            <ac:spMk id="30" creationId="{A7B99495-F43F-4D80-A44F-2CB4764EB90B}"/>
          </ac:spMkLst>
        </pc:spChg>
        <pc:spChg chg="add">
          <ac:chgData name="Jose Alberto Garcia Cuenta Personal" userId="4edd116d6d1ec8fd" providerId="Windows Live" clId="Web-{28F3DB7F-2D50-4534-990F-586E37595095}" dt="2021-04-27T19:08:03.159" v="67"/>
          <ac:spMkLst>
            <pc:docMk/>
            <pc:sldMk cId="3819568513" sldId="266"/>
            <ac:spMk id="32" creationId="{70BEB1E7-2F88-40BC-B73D-42E5B6F80BFC}"/>
          </ac:spMkLst>
        </pc:spChg>
        <pc:grpChg chg="add del">
          <ac:chgData name="Jose Alberto Garcia Cuenta Personal" userId="4edd116d6d1ec8fd" providerId="Windows Live" clId="Web-{28F3DB7F-2D50-4534-990F-586E37595095}" dt="2021-04-27T19:08:03.159" v="67"/>
          <ac:grpSpMkLst>
            <pc:docMk/>
            <pc:sldMk cId="3819568513" sldId="266"/>
            <ac:grpSpMk id="13" creationId="{E9B930FD-8671-4C4C-ADCF-73AC1D0CD417}"/>
          </ac:grpSpMkLst>
        </pc:grpChg>
        <pc:grpChg chg="add del">
          <ac:chgData name="Jose Alberto Garcia Cuenta Personal" userId="4edd116d6d1ec8fd" providerId="Windows Live" clId="Web-{28F3DB7F-2D50-4534-990F-586E37595095}" dt="2021-04-27T19:08:03.159" v="67"/>
          <ac:grpSpMkLst>
            <pc:docMk/>
            <pc:sldMk cId="3819568513" sldId="266"/>
            <ac:grpSpMk id="19" creationId="{383C2651-AE0C-4AE4-8725-E2F9414FE219}"/>
          </ac:grpSpMkLst>
        </pc:grpChg>
        <pc:picChg chg="mod ord">
          <ac:chgData name="Jose Alberto Garcia Cuenta Personal" userId="4edd116d6d1ec8fd" providerId="Windows Live" clId="Web-{28F3DB7F-2D50-4534-990F-586E37595095}" dt="2021-04-27T19:08:03.159" v="67"/>
          <ac:picMkLst>
            <pc:docMk/>
            <pc:sldMk cId="3819568513" sldId="266"/>
            <ac:picMk id="4" creationId="{77348ED4-C6F5-452C-AF2A-F5AE78A64FC8}"/>
          </ac:picMkLst>
        </pc:picChg>
        <pc:picChg chg="add mod ord">
          <ac:chgData name="Jose Alberto Garcia Cuenta Personal" userId="4edd116d6d1ec8fd" providerId="Windows Live" clId="Web-{28F3DB7F-2D50-4534-990F-586E37595095}" dt="2021-04-27T19:08:03.159" v="67"/>
          <ac:picMkLst>
            <pc:docMk/>
            <pc:sldMk cId="3819568513" sldId="266"/>
            <ac:picMk id="5" creationId="{3A79BA84-F456-4DFF-85FC-3D1593AA27AE}"/>
          </ac:picMkLst>
        </pc:picChg>
      </pc:sldChg>
      <pc:sldChg chg="modSp">
        <pc:chgData name="Jose Alberto Garcia Cuenta Personal" userId="4edd116d6d1ec8fd" providerId="Windows Live" clId="Web-{28F3DB7F-2D50-4534-990F-586E37595095}" dt="2021-04-27T19:03:44.842" v="61" actId="20577"/>
        <pc:sldMkLst>
          <pc:docMk/>
          <pc:sldMk cId="3283338269" sldId="267"/>
        </pc:sldMkLst>
        <pc:spChg chg="mod">
          <ac:chgData name="Jose Alberto Garcia Cuenta Personal" userId="4edd116d6d1ec8fd" providerId="Windows Live" clId="Web-{28F3DB7F-2D50-4534-990F-586E37595095}" dt="2021-04-27T19:03:44.842" v="61" actId="20577"/>
          <ac:spMkLst>
            <pc:docMk/>
            <pc:sldMk cId="3283338269" sldId="267"/>
            <ac:spMk id="3" creationId="{F5EF4875-5C56-458F-B6ED-8211CDD591A4}"/>
          </ac:spMkLst>
        </pc:spChg>
      </pc:sldChg>
      <pc:sldChg chg="addSp delSp modSp new mod setBg">
        <pc:chgData name="Jose Alberto Garcia Cuenta Personal" userId="4edd116d6d1ec8fd" providerId="Windows Live" clId="Web-{28F3DB7F-2D50-4534-990F-586E37595095}" dt="2021-04-27T19:13:08.601" v="85"/>
        <pc:sldMkLst>
          <pc:docMk/>
          <pc:sldMk cId="4038562830" sldId="268"/>
        </pc:sldMkLst>
        <pc:spChg chg="mod">
          <ac:chgData name="Jose Alberto Garcia Cuenta Personal" userId="4edd116d6d1ec8fd" providerId="Windows Live" clId="Web-{28F3DB7F-2D50-4534-990F-586E37595095}" dt="2021-04-27T19:13:08.601" v="85"/>
          <ac:spMkLst>
            <pc:docMk/>
            <pc:sldMk cId="4038562830" sldId="268"/>
            <ac:spMk id="2" creationId="{B3CFE1CE-619B-4F6A-9329-BF671FB452CD}"/>
          </ac:spMkLst>
        </pc:spChg>
        <pc:spChg chg="del">
          <ac:chgData name="Jose Alberto Garcia Cuenta Personal" userId="4edd116d6d1ec8fd" providerId="Windows Live" clId="Web-{28F3DB7F-2D50-4534-990F-586E37595095}" dt="2021-04-27T19:11:55.022" v="69"/>
          <ac:spMkLst>
            <pc:docMk/>
            <pc:sldMk cId="4038562830" sldId="268"/>
            <ac:spMk id="3" creationId="{0DA66860-028A-4EDD-807C-2A96910A2910}"/>
          </ac:spMkLst>
        </pc:spChg>
        <pc:spChg chg="add">
          <ac:chgData name="Jose Alberto Garcia Cuenta Personal" userId="4edd116d6d1ec8fd" providerId="Windows Live" clId="Web-{28F3DB7F-2D50-4534-990F-586E37595095}" dt="2021-04-27T19:13:08.601" v="85"/>
          <ac:spMkLst>
            <pc:docMk/>
            <pc:sldMk cId="4038562830" sldId="268"/>
            <ac:spMk id="9" creationId="{16C5FA50-8D52-4617-AF91-5C7B1C8352F1}"/>
          </ac:spMkLst>
        </pc:spChg>
        <pc:spChg chg="add">
          <ac:chgData name="Jose Alberto Garcia Cuenta Personal" userId="4edd116d6d1ec8fd" providerId="Windows Live" clId="Web-{28F3DB7F-2D50-4534-990F-586E37595095}" dt="2021-04-27T19:13:08.601" v="85"/>
          <ac:spMkLst>
            <pc:docMk/>
            <pc:sldMk cId="4038562830" sldId="268"/>
            <ac:spMk id="11" creationId="{E223798C-12AD-4B0C-A50C-D676347D67CF}"/>
          </ac:spMkLst>
        </pc:spChg>
        <pc:picChg chg="add mod ord">
          <ac:chgData name="Jose Alberto Garcia Cuenta Personal" userId="4edd116d6d1ec8fd" providerId="Windows Live" clId="Web-{28F3DB7F-2D50-4534-990F-586E37595095}" dt="2021-04-27T19:13:08.601" v="85"/>
          <ac:picMkLst>
            <pc:docMk/>
            <pc:sldMk cId="4038562830" sldId="268"/>
            <ac:picMk id="4" creationId="{F75405C3-0857-4262-95C9-A5C955225FE9}"/>
          </ac:picMkLst>
        </pc:picChg>
      </pc:sldChg>
      <pc:sldChg chg="addSp modSp new mod setBg">
        <pc:chgData name="Jose Alberto Garcia Cuenta Personal" userId="4edd116d6d1ec8fd" providerId="Windows Live" clId="Web-{28F3DB7F-2D50-4534-990F-586E37595095}" dt="2021-04-27T19:37:44.847" v="325"/>
        <pc:sldMkLst>
          <pc:docMk/>
          <pc:sldMk cId="3656706224" sldId="269"/>
        </pc:sldMkLst>
        <pc:spChg chg="mod">
          <ac:chgData name="Jose Alberto Garcia Cuenta Personal" userId="4edd116d6d1ec8fd" providerId="Windows Live" clId="Web-{28F3DB7F-2D50-4534-990F-586E37595095}" dt="2021-04-27T19:37:44.847" v="325"/>
          <ac:spMkLst>
            <pc:docMk/>
            <pc:sldMk cId="3656706224" sldId="269"/>
            <ac:spMk id="2" creationId="{76652CB3-4DC9-4AEA-A2F8-637381350853}"/>
          </ac:spMkLst>
        </pc:spChg>
        <pc:spChg chg="mod ord">
          <ac:chgData name="Jose Alberto Garcia Cuenta Personal" userId="4edd116d6d1ec8fd" providerId="Windows Live" clId="Web-{28F3DB7F-2D50-4534-990F-586E37595095}" dt="2021-04-27T19:37:44.847" v="325"/>
          <ac:spMkLst>
            <pc:docMk/>
            <pc:sldMk cId="3656706224" sldId="269"/>
            <ac:spMk id="3" creationId="{CC8774FE-030D-4A58-AADB-0BB3367D6A4F}"/>
          </ac:spMkLst>
        </pc:spChg>
        <pc:spChg chg="add">
          <ac:chgData name="Jose Alberto Garcia Cuenta Personal" userId="4edd116d6d1ec8fd" providerId="Windows Live" clId="Web-{28F3DB7F-2D50-4534-990F-586E37595095}" dt="2021-04-27T19:37:44.847" v="325"/>
          <ac:spMkLst>
            <pc:docMk/>
            <pc:sldMk cId="3656706224" sldId="269"/>
            <ac:spMk id="9" creationId="{4038CB10-1F5C-4D54-9DF7-12586DE5B007}"/>
          </ac:spMkLst>
        </pc:spChg>
        <pc:spChg chg="add">
          <ac:chgData name="Jose Alberto Garcia Cuenta Personal" userId="4edd116d6d1ec8fd" providerId="Windows Live" clId="Web-{28F3DB7F-2D50-4534-990F-586E37595095}" dt="2021-04-27T19:37:44.847" v="325"/>
          <ac:spMkLst>
            <pc:docMk/>
            <pc:sldMk cId="3656706224" sldId="269"/>
            <ac:spMk id="11" creationId="{36D30126-6314-4A93-B27E-5C66CF781924}"/>
          </ac:spMkLst>
        </pc:spChg>
        <pc:spChg chg="add">
          <ac:chgData name="Jose Alberto Garcia Cuenta Personal" userId="4edd116d6d1ec8fd" providerId="Windows Live" clId="Web-{28F3DB7F-2D50-4534-990F-586E37595095}" dt="2021-04-27T19:37:44.847" v="325"/>
          <ac:spMkLst>
            <pc:docMk/>
            <pc:sldMk cId="3656706224" sldId="269"/>
            <ac:spMk id="13" creationId="{73ED6512-6858-4552-B699-9A97FE9A4EA2}"/>
          </ac:spMkLst>
        </pc:spChg>
        <pc:picChg chg="add mod">
          <ac:chgData name="Jose Alberto Garcia Cuenta Personal" userId="4edd116d6d1ec8fd" providerId="Windows Live" clId="Web-{28F3DB7F-2D50-4534-990F-586E37595095}" dt="2021-04-27T19:37:44.847" v="325"/>
          <ac:picMkLst>
            <pc:docMk/>
            <pc:sldMk cId="3656706224" sldId="269"/>
            <ac:picMk id="4" creationId="{BF0B48CA-297A-4E73-B3AC-E37D8787554E}"/>
          </ac:picMkLst>
        </pc:picChg>
      </pc:sldChg>
      <pc:sldChg chg="addSp delSp modSp new mod setBg">
        <pc:chgData name="Jose Alberto Garcia Cuenta Personal" userId="4edd116d6d1ec8fd" providerId="Windows Live" clId="Web-{28F3DB7F-2D50-4534-990F-586E37595095}" dt="2021-04-27T20:49:08.767" v="377" actId="14100"/>
        <pc:sldMkLst>
          <pc:docMk/>
          <pc:sldMk cId="3154964115" sldId="270"/>
        </pc:sldMkLst>
        <pc:spChg chg="mod">
          <ac:chgData name="Jose Alberto Garcia Cuenta Personal" userId="4edd116d6d1ec8fd" providerId="Windows Live" clId="Web-{28F3DB7F-2D50-4534-990F-586E37595095}" dt="2021-04-27T20:49:00.735" v="375" actId="14100"/>
          <ac:spMkLst>
            <pc:docMk/>
            <pc:sldMk cId="3154964115" sldId="270"/>
            <ac:spMk id="2" creationId="{7C422001-7232-4199-ADB5-FB76DCF03E24}"/>
          </ac:spMkLst>
        </pc:spChg>
        <pc:spChg chg="del">
          <ac:chgData name="Jose Alberto Garcia Cuenta Personal" userId="4edd116d6d1ec8fd" providerId="Windows Live" clId="Web-{28F3DB7F-2D50-4534-990F-586E37595095}" dt="2021-04-27T20:46:26.983" v="327"/>
          <ac:spMkLst>
            <pc:docMk/>
            <pc:sldMk cId="3154964115" sldId="270"/>
            <ac:spMk id="3" creationId="{90D5701A-F02C-4467-ADF2-A6AC1D92D656}"/>
          </ac:spMkLst>
        </pc:spChg>
        <pc:spChg chg="add mod">
          <ac:chgData name="Jose Alberto Garcia Cuenta Personal" userId="4edd116d6d1ec8fd" providerId="Windows Live" clId="Web-{28F3DB7F-2D50-4534-990F-586E37595095}" dt="2021-04-27T20:49:08.767" v="377" actId="14100"/>
          <ac:spMkLst>
            <pc:docMk/>
            <pc:sldMk cId="3154964115" sldId="270"/>
            <ac:spMk id="7" creationId="{48DC1C7D-1BB8-4847-A261-276D2C995DB3}"/>
          </ac:spMkLst>
        </pc:spChg>
        <pc:spChg chg="add del">
          <ac:chgData name="Jose Alberto Garcia Cuenta Personal" userId="4edd116d6d1ec8fd" providerId="Windows Live" clId="Web-{28F3DB7F-2D50-4534-990F-586E37595095}" dt="2021-04-27T20:47:35.562" v="329"/>
          <ac:spMkLst>
            <pc:docMk/>
            <pc:sldMk cId="3154964115" sldId="270"/>
            <ac:spMk id="8" creationId="{D65210BA-2A91-49E1-AE16-0205C2843D29}"/>
          </ac:spMkLst>
        </pc:spChg>
        <pc:spChg chg="add">
          <ac:chgData name="Jose Alberto Garcia Cuenta Personal" userId="4edd116d6d1ec8fd" providerId="Windows Live" clId="Web-{28F3DB7F-2D50-4534-990F-586E37595095}" dt="2021-04-27T20:46:41.827" v="328"/>
          <ac:spMkLst>
            <pc:docMk/>
            <pc:sldMk cId="3154964115" sldId="270"/>
            <ac:spMk id="11" creationId="{5396781C-32A1-4FDA-A83B-A7FF8C1B1E99}"/>
          </ac:spMkLst>
        </pc:spChg>
        <pc:grpChg chg="add">
          <ac:chgData name="Jose Alberto Garcia Cuenta Personal" userId="4edd116d6d1ec8fd" providerId="Windows Live" clId="Web-{28F3DB7F-2D50-4534-990F-586E37595095}" dt="2021-04-27T20:46:41.827" v="328"/>
          <ac:grpSpMkLst>
            <pc:docMk/>
            <pc:sldMk cId="3154964115" sldId="270"/>
            <ac:grpSpMk id="13" creationId="{54A1C8FD-E5B7-4BEC-A74A-A55FB8EA7CFE}"/>
          </ac:grpSpMkLst>
        </pc:grpChg>
        <pc:picChg chg="add mod ord">
          <ac:chgData name="Jose Alberto Garcia Cuenta Personal" userId="4edd116d6d1ec8fd" providerId="Windows Live" clId="Web-{28F3DB7F-2D50-4534-990F-586E37595095}" dt="2021-04-27T20:46:41.827" v="328"/>
          <ac:picMkLst>
            <pc:docMk/>
            <pc:sldMk cId="3154964115" sldId="270"/>
            <ac:picMk id="4" creationId="{9BC21E57-B326-4CC0-9F2A-6E9CC4B9DDB8}"/>
          </ac:picMkLst>
        </pc:picChg>
        <pc:picChg chg="add del mod ord">
          <ac:chgData name="Jose Alberto Garcia Cuenta Personal" userId="4edd116d6d1ec8fd" providerId="Windows Live" clId="Web-{28F3DB7F-2D50-4534-990F-586E37595095}" dt="2021-04-27T20:48:10.860" v="333"/>
          <ac:picMkLst>
            <pc:docMk/>
            <pc:sldMk cId="3154964115" sldId="270"/>
            <ac:picMk id="5" creationId="{D429EE8C-FF0B-4585-96F4-1ED9C57A2D5A}"/>
          </ac:picMkLst>
        </pc:picChg>
      </pc:sldChg>
    </pc:docChg>
  </pc:docChgLst>
  <pc:docChgLst>
    <pc:chgData name="Jose Alberto Garcia Cuenta Personal" userId="4edd116d6d1ec8fd" providerId="Windows Live" clId="Web-{40DAACDD-F14C-4826-A85E-0AC74EED2843}"/>
    <pc:docChg chg="addSld modSld">
      <pc:chgData name="Jose Alberto Garcia Cuenta Personal" userId="4edd116d6d1ec8fd" providerId="Windows Live" clId="Web-{40DAACDD-F14C-4826-A85E-0AC74EED2843}" dt="2021-04-27T18:43:43.410" v="2122"/>
      <pc:docMkLst>
        <pc:docMk/>
      </pc:docMkLst>
      <pc:sldChg chg="modSp">
        <pc:chgData name="Jose Alberto Garcia Cuenta Personal" userId="4edd116d6d1ec8fd" providerId="Windows Live" clId="Web-{40DAACDD-F14C-4826-A85E-0AC74EED2843}" dt="2021-04-27T17:01:01.565" v="10" actId="20577"/>
        <pc:sldMkLst>
          <pc:docMk/>
          <pc:sldMk cId="2786993860" sldId="258"/>
        </pc:sldMkLst>
        <pc:spChg chg="mod">
          <ac:chgData name="Jose Alberto Garcia Cuenta Personal" userId="4edd116d6d1ec8fd" providerId="Windows Live" clId="Web-{40DAACDD-F14C-4826-A85E-0AC74EED2843}" dt="2021-04-27T17:01:01.565" v="10" actId="20577"/>
          <ac:spMkLst>
            <pc:docMk/>
            <pc:sldMk cId="2786993860" sldId="258"/>
            <ac:spMk id="9" creationId="{5C1EB3F6-C858-4C01-B527-686B1B69FCAC}"/>
          </ac:spMkLst>
        </pc:spChg>
      </pc:sldChg>
      <pc:sldChg chg="modSp">
        <pc:chgData name="Jose Alberto Garcia Cuenta Personal" userId="4edd116d6d1ec8fd" providerId="Windows Live" clId="Web-{40DAACDD-F14C-4826-A85E-0AC74EED2843}" dt="2021-04-27T17:50:47.067" v="471" actId="20577"/>
        <pc:sldMkLst>
          <pc:docMk/>
          <pc:sldMk cId="1336102501" sldId="259"/>
        </pc:sldMkLst>
        <pc:spChg chg="mod">
          <ac:chgData name="Jose Alberto Garcia Cuenta Personal" userId="4edd116d6d1ec8fd" providerId="Windows Live" clId="Web-{40DAACDD-F14C-4826-A85E-0AC74EED2843}" dt="2021-04-27T17:50:47.067" v="471" actId="20577"/>
          <ac:spMkLst>
            <pc:docMk/>
            <pc:sldMk cId="1336102501" sldId="259"/>
            <ac:spMk id="9" creationId="{0A2CA689-2002-4799-83FB-30029731283F}"/>
          </ac:spMkLst>
        </pc:spChg>
      </pc:sldChg>
      <pc:sldChg chg="addSp modSp new mod setBg">
        <pc:chgData name="Jose Alberto Garcia Cuenta Personal" userId="4edd116d6d1ec8fd" providerId="Windows Live" clId="Web-{40DAACDD-F14C-4826-A85E-0AC74EED2843}" dt="2021-04-27T17:02:29.660" v="129"/>
        <pc:sldMkLst>
          <pc:docMk/>
          <pc:sldMk cId="1119247286" sldId="261"/>
        </pc:sldMkLst>
        <pc:spChg chg="mod">
          <ac:chgData name="Jose Alberto Garcia Cuenta Personal" userId="4edd116d6d1ec8fd" providerId="Windows Live" clId="Web-{40DAACDD-F14C-4826-A85E-0AC74EED2843}" dt="2021-04-27T17:02:29.660" v="129"/>
          <ac:spMkLst>
            <pc:docMk/>
            <pc:sldMk cId="1119247286" sldId="261"/>
            <ac:spMk id="2" creationId="{CCD197B2-3BB6-44D5-8A34-AC55EF3387CA}"/>
          </ac:spMkLst>
        </pc:spChg>
        <pc:spChg chg="mod">
          <ac:chgData name="Jose Alberto Garcia Cuenta Personal" userId="4edd116d6d1ec8fd" providerId="Windows Live" clId="Web-{40DAACDD-F14C-4826-A85E-0AC74EED2843}" dt="2021-04-27T17:02:29.660" v="129"/>
          <ac:spMkLst>
            <pc:docMk/>
            <pc:sldMk cId="1119247286" sldId="261"/>
            <ac:spMk id="3" creationId="{6B617FF9-4601-4D15-883F-D0E39C72B4CC}"/>
          </ac:spMkLst>
        </pc:spChg>
        <pc:spChg chg="add">
          <ac:chgData name="Jose Alberto Garcia Cuenta Personal" userId="4edd116d6d1ec8fd" providerId="Windows Live" clId="Web-{40DAACDD-F14C-4826-A85E-0AC74EED2843}" dt="2021-04-27T17:02:29.660" v="129"/>
          <ac:spMkLst>
            <pc:docMk/>
            <pc:sldMk cId="1119247286" sldId="261"/>
            <ac:spMk id="9" creationId="{2550BE34-C2B8-49B8-8519-67A8CAD51AE9}"/>
          </ac:spMkLst>
        </pc:spChg>
        <pc:spChg chg="add">
          <ac:chgData name="Jose Alberto Garcia Cuenta Personal" userId="4edd116d6d1ec8fd" providerId="Windows Live" clId="Web-{40DAACDD-F14C-4826-A85E-0AC74EED2843}" dt="2021-04-27T17:02:29.660" v="129"/>
          <ac:spMkLst>
            <pc:docMk/>
            <pc:sldMk cId="1119247286" sldId="261"/>
            <ac:spMk id="11" creationId="{A7457DD9-5A45-400A-AB4B-4B4EDECA25F1}"/>
          </ac:spMkLst>
        </pc:spChg>
        <pc:spChg chg="add">
          <ac:chgData name="Jose Alberto Garcia Cuenta Personal" userId="4edd116d6d1ec8fd" providerId="Windows Live" clId="Web-{40DAACDD-F14C-4826-A85E-0AC74EED2843}" dt="2021-04-27T17:02:29.660" v="129"/>
          <ac:spMkLst>
            <pc:docMk/>
            <pc:sldMk cId="1119247286" sldId="261"/>
            <ac:spMk id="13" creationId="{441CF7D6-A660-431A-B0BB-140A0D5556B6}"/>
          </ac:spMkLst>
        </pc:spChg>
        <pc:spChg chg="add">
          <ac:chgData name="Jose Alberto Garcia Cuenta Personal" userId="4edd116d6d1ec8fd" providerId="Windows Live" clId="Web-{40DAACDD-F14C-4826-A85E-0AC74EED2843}" dt="2021-04-27T17:02:29.660" v="129"/>
          <ac:spMkLst>
            <pc:docMk/>
            <pc:sldMk cId="1119247286" sldId="261"/>
            <ac:spMk id="15" creationId="{0570A85B-3810-4F95-97B0-CBF4CCDB381C}"/>
          </ac:spMkLst>
        </pc:spChg>
        <pc:picChg chg="add mod">
          <ac:chgData name="Jose Alberto Garcia Cuenta Personal" userId="4edd116d6d1ec8fd" providerId="Windows Live" clId="Web-{40DAACDD-F14C-4826-A85E-0AC74EED2843}" dt="2021-04-27T17:02:29.660" v="129"/>
          <ac:picMkLst>
            <pc:docMk/>
            <pc:sldMk cId="1119247286" sldId="261"/>
            <ac:picMk id="4" creationId="{A3A12243-6F57-4323-BFD3-94B82F8BA4EE}"/>
          </ac:picMkLst>
        </pc:picChg>
      </pc:sldChg>
      <pc:sldChg chg="addSp modSp new mod setBg">
        <pc:chgData name="Jose Alberto Garcia Cuenta Personal" userId="4edd116d6d1ec8fd" providerId="Windows Live" clId="Web-{40DAACDD-F14C-4826-A85E-0AC74EED2843}" dt="2021-04-27T17:25:38.837" v="317"/>
        <pc:sldMkLst>
          <pc:docMk/>
          <pc:sldMk cId="1373402788" sldId="262"/>
        </pc:sldMkLst>
        <pc:spChg chg="mod">
          <ac:chgData name="Jose Alberto Garcia Cuenta Personal" userId="4edd116d6d1ec8fd" providerId="Windows Live" clId="Web-{40DAACDD-F14C-4826-A85E-0AC74EED2843}" dt="2021-04-27T17:25:38.837" v="317"/>
          <ac:spMkLst>
            <pc:docMk/>
            <pc:sldMk cId="1373402788" sldId="262"/>
            <ac:spMk id="2" creationId="{6876971A-99A3-4C09-9AAF-93DE6068C37E}"/>
          </ac:spMkLst>
        </pc:spChg>
        <pc:spChg chg="mod ord">
          <ac:chgData name="Jose Alberto Garcia Cuenta Personal" userId="4edd116d6d1ec8fd" providerId="Windows Live" clId="Web-{40DAACDD-F14C-4826-A85E-0AC74EED2843}" dt="2021-04-27T17:25:38.837" v="317"/>
          <ac:spMkLst>
            <pc:docMk/>
            <pc:sldMk cId="1373402788" sldId="262"/>
            <ac:spMk id="3" creationId="{B1C337DF-BFB4-4F80-BD16-E50C0A0C0F04}"/>
          </ac:spMkLst>
        </pc:spChg>
        <pc:spChg chg="add">
          <ac:chgData name="Jose Alberto Garcia Cuenta Personal" userId="4edd116d6d1ec8fd" providerId="Windows Live" clId="Web-{40DAACDD-F14C-4826-A85E-0AC74EED2843}" dt="2021-04-27T17:25:38.837" v="317"/>
          <ac:spMkLst>
            <pc:docMk/>
            <pc:sldMk cId="1373402788" sldId="262"/>
            <ac:spMk id="9" creationId="{FF9B822F-893E-44C8-963C-64F50ACECBB2}"/>
          </ac:spMkLst>
        </pc:spChg>
        <pc:spChg chg="add">
          <ac:chgData name="Jose Alberto Garcia Cuenta Personal" userId="4edd116d6d1ec8fd" providerId="Windows Live" clId="Web-{40DAACDD-F14C-4826-A85E-0AC74EED2843}" dt="2021-04-27T17:25:38.837" v="317"/>
          <ac:spMkLst>
            <pc:docMk/>
            <pc:sldMk cId="1373402788" sldId="262"/>
            <ac:spMk id="11" creationId="{EBF87945-A001-489F-9D9B-7D9435F0B9CA}"/>
          </ac:spMkLst>
        </pc:spChg>
        <pc:picChg chg="add mod">
          <ac:chgData name="Jose Alberto Garcia Cuenta Personal" userId="4edd116d6d1ec8fd" providerId="Windows Live" clId="Web-{40DAACDD-F14C-4826-A85E-0AC74EED2843}" dt="2021-04-27T17:25:38.837" v="317"/>
          <ac:picMkLst>
            <pc:docMk/>
            <pc:sldMk cId="1373402788" sldId="262"/>
            <ac:picMk id="4" creationId="{FF3289BE-5A02-4A55-AA0F-DA3AD3B1927E}"/>
          </ac:picMkLst>
        </pc:picChg>
      </pc:sldChg>
      <pc:sldChg chg="modSp new">
        <pc:chgData name="Jose Alberto Garcia Cuenta Personal" userId="4edd116d6d1ec8fd" providerId="Windows Live" clId="Web-{40DAACDD-F14C-4826-A85E-0AC74EED2843}" dt="2021-04-27T17:59:24.751" v="735" actId="20577"/>
        <pc:sldMkLst>
          <pc:docMk/>
          <pc:sldMk cId="194794906" sldId="263"/>
        </pc:sldMkLst>
        <pc:spChg chg="mod">
          <ac:chgData name="Jose Alberto Garcia Cuenta Personal" userId="4edd116d6d1ec8fd" providerId="Windows Live" clId="Web-{40DAACDD-F14C-4826-A85E-0AC74EED2843}" dt="2021-04-27T17:51:43.850" v="517" actId="20577"/>
          <ac:spMkLst>
            <pc:docMk/>
            <pc:sldMk cId="194794906" sldId="263"/>
            <ac:spMk id="2" creationId="{31BE24BB-60DB-4133-A5E5-97C171EFB791}"/>
          </ac:spMkLst>
        </pc:spChg>
        <pc:spChg chg="mod">
          <ac:chgData name="Jose Alberto Garcia Cuenta Personal" userId="4edd116d6d1ec8fd" providerId="Windows Live" clId="Web-{40DAACDD-F14C-4826-A85E-0AC74EED2843}" dt="2021-04-27T17:59:24.751" v="735" actId="20577"/>
          <ac:spMkLst>
            <pc:docMk/>
            <pc:sldMk cId="194794906" sldId="263"/>
            <ac:spMk id="3" creationId="{D02F1FB2-BAB9-45AE-AB06-E48920A6C161}"/>
          </ac:spMkLst>
        </pc:spChg>
      </pc:sldChg>
      <pc:sldChg chg="modSp add replId">
        <pc:chgData name="Jose Alberto Garcia Cuenta Personal" userId="4edd116d6d1ec8fd" providerId="Windows Live" clId="Web-{40DAACDD-F14C-4826-A85E-0AC74EED2843}" dt="2021-04-27T18:04:01.446" v="793" actId="20577"/>
        <pc:sldMkLst>
          <pc:docMk/>
          <pc:sldMk cId="2766858015" sldId="264"/>
        </pc:sldMkLst>
        <pc:spChg chg="mod">
          <ac:chgData name="Jose Alberto Garcia Cuenta Personal" userId="4edd116d6d1ec8fd" providerId="Windows Live" clId="Web-{40DAACDD-F14C-4826-A85E-0AC74EED2843}" dt="2021-04-27T18:04:01.446" v="793" actId="20577"/>
          <ac:spMkLst>
            <pc:docMk/>
            <pc:sldMk cId="2766858015" sldId="264"/>
            <ac:spMk id="3" creationId="{D02F1FB2-BAB9-45AE-AB06-E48920A6C161}"/>
          </ac:spMkLst>
        </pc:spChg>
      </pc:sldChg>
      <pc:sldChg chg="addSp delSp modSp new mod setBg setClrOvrMap">
        <pc:chgData name="Jose Alberto Garcia Cuenta Personal" userId="4edd116d6d1ec8fd" providerId="Windows Live" clId="Web-{40DAACDD-F14C-4826-A85E-0AC74EED2843}" dt="2021-04-27T18:23:23.693" v="1476" actId="20577"/>
        <pc:sldMkLst>
          <pc:docMk/>
          <pc:sldMk cId="3016605391" sldId="265"/>
        </pc:sldMkLst>
        <pc:spChg chg="mod ord">
          <ac:chgData name="Jose Alberto Garcia Cuenta Personal" userId="4edd116d6d1ec8fd" providerId="Windows Live" clId="Web-{40DAACDD-F14C-4826-A85E-0AC74EED2843}" dt="2021-04-27T18:20:11.453" v="1136"/>
          <ac:spMkLst>
            <pc:docMk/>
            <pc:sldMk cId="3016605391" sldId="265"/>
            <ac:spMk id="2" creationId="{8BEBDC22-D4EF-4F54-8ACC-9C347990242C}"/>
          </ac:spMkLst>
        </pc:spChg>
        <pc:spChg chg="del">
          <ac:chgData name="Jose Alberto Garcia Cuenta Personal" userId="4edd116d6d1ec8fd" providerId="Windows Live" clId="Web-{40DAACDD-F14C-4826-A85E-0AC74EED2843}" dt="2021-04-27T18:12:32.958" v="795"/>
          <ac:spMkLst>
            <pc:docMk/>
            <pc:sldMk cId="3016605391" sldId="265"/>
            <ac:spMk id="3" creationId="{78B18225-0E95-4714-B820-8324BC0A28C4}"/>
          </ac:spMkLst>
        </pc:spChg>
        <pc:spChg chg="add mod">
          <ac:chgData name="Jose Alberto Garcia Cuenta Personal" userId="4edd116d6d1ec8fd" providerId="Windows Live" clId="Web-{40DAACDD-F14C-4826-A85E-0AC74EED2843}" dt="2021-04-27T18:23:23.693" v="1476" actId="20577"/>
          <ac:spMkLst>
            <pc:docMk/>
            <pc:sldMk cId="3016605391" sldId="265"/>
            <ac:spMk id="6" creationId="{F7267AB4-EFD6-4A0D-8D5A-070C34EE5071}"/>
          </ac:spMkLst>
        </pc:spChg>
        <pc:spChg chg="add del">
          <ac:chgData name="Jose Alberto Garcia Cuenta Personal" userId="4edd116d6d1ec8fd" providerId="Windows Live" clId="Web-{40DAACDD-F14C-4826-A85E-0AC74EED2843}" dt="2021-04-27T18:20:11.453" v="1136"/>
          <ac:spMkLst>
            <pc:docMk/>
            <pc:sldMk cId="3016605391" sldId="265"/>
            <ac:spMk id="10" creationId="{73DE2CFE-42F2-48F0-8706-5264E012B10C}"/>
          </ac:spMkLst>
        </pc:spChg>
        <pc:spChg chg="add del">
          <ac:chgData name="Jose Alberto Garcia Cuenta Personal" userId="4edd116d6d1ec8fd" providerId="Windows Live" clId="Web-{40DAACDD-F14C-4826-A85E-0AC74EED2843}" dt="2021-04-27T18:20:11.453" v="1136"/>
          <ac:spMkLst>
            <pc:docMk/>
            <pc:sldMk cId="3016605391" sldId="265"/>
            <ac:spMk id="15" creationId="{8F23F8A3-8FD7-4779-8323-FDC26BE99889}"/>
          </ac:spMkLst>
        </pc:spChg>
        <pc:spChg chg="add del">
          <ac:chgData name="Jose Alberto Garcia Cuenta Personal" userId="4edd116d6d1ec8fd" providerId="Windows Live" clId="Web-{40DAACDD-F14C-4826-A85E-0AC74EED2843}" dt="2021-04-27T18:20:11.453" v="1136"/>
          <ac:spMkLst>
            <pc:docMk/>
            <pc:sldMk cId="3016605391" sldId="265"/>
            <ac:spMk id="17" creationId="{F605C4CC-A25C-416F-8333-7CB7DC97D870}"/>
          </ac:spMkLst>
        </pc:spChg>
        <pc:picChg chg="add mod ord">
          <ac:chgData name="Jose Alberto Garcia Cuenta Personal" userId="4edd116d6d1ec8fd" providerId="Windows Live" clId="Web-{40DAACDD-F14C-4826-A85E-0AC74EED2843}" dt="2021-04-27T18:20:11.453" v="1136"/>
          <ac:picMkLst>
            <pc:docMk/>
            <pc:sldMk cId="3016605391" sldId="265"/>
            <ac:picMk id="4" creationId="{C3FD25F5-98BC-45E2-A2A3-00460ED712EE}"/>
          </ac:picMkLst>
        </pc:picChg>
        <pc:picChg chg="add mod">
          <ac:chgData name="Jose Alberto Garcia Cuenta Personal" userId="4edd116d6d1ec8fd" providerId="Windows Live" clId="Web-{40DAACDD-F14C-4826-A85E-0AC74EED2843}" dt="2021-04-27T18:20:11.453" v="1136"/>
          <ac:picMkLst>
            <pc:docMk/>
            <pc:sldMk cId="3016605391" sldId="265"/>
            <ac:picMk id="5" creationId="{0546FEBD-9FF1-445D-8F97-E6A0FEAF8456}"/>
          </ac:picMkLst>
        </pc:picChg>
      </pc:sldChg>
      <pc:sldChg chg="addSp modSp new mod setBg">
        <pc:chgData name="Jose Alberto Garcia Cuenta Personal" userId="4edd116d6d1ec8fd" providerId="Windows Live" clId="Web-{40DAACDD-F14C-4826-A85E-0AC74EED2843}" dt="2021-04-27T18:37:49.839" v="1924" actId="20577"/>
        <pc:sldMkLst>
          <pc:docMk/>
          <pc:sldMk cId="3819568513" sldId="266"/>
        </pc:sldMkLst>
        <pc:spChg chg="mod">
          <ac:chgData name="Jose Alberto Garcia Cuenta Personal" userId="4edd116d6d1ec8fd" providerId="Windows Live" clId="Web-{40DAACDD-F14C-4826-A85E-0AC74EED2843}" dt="2021-04-27T18:31:07.611" v="1555"/>
          <ac:spMkLst>
            <pc:docMk/>
            <pc:sldMk cId="3819568513" sldId="266"/>
            <ac:spMk id="2" creationId="{D6FB29F3-90CA-43D1-97F5-E5976AA7A5F2}"/>
          </ac:spMkLst>
        </pc:spChg>
        <pc:spChg chg="mod">
          <ac:chgData name="Jose Alberto Garcia Cuenta Personal" userId="4edd116d6d1ec8fd" providerId="Windows Live" clId="Web-{40DAACDD-F14C-4826-A85E-0AC74EED2843}" dt="2021-04-27T18:37:49.839" v="1924" actId="20577"/>
          <ac:spMkLst>
            <pc:docMk/>
            <pc:sldMk cId="3819568513" sldId="266"/>
            <ac:spMk id="3" creationId="{2CA88E32-46F3-4B0E-AEB2-9F7B6315ED28}"/>
          </ac:spMkLst>
        </pc:spChg>
        <pc:spChg chg="add">
          <ac:chgData name="Jose Alberto Garcia Cuenta Personal" userId="4edd116d6d1ec8fd" providerId="Windows Live" clId="Web-{40DAACDD-F14C-4826-A85E-0AC74EED2843}" dt="2021-04-27T18:31:07.611" v="1555"/>
          <ac:spMkLst>
            <pc:docMk/>
            <pc:sldMk cId="3819568513" sldId="266"/>
            <ac:spMk id="9" creationId="{23D09407-53BC-485E-B4CE-BC5E4FC4B25B}"/>
          </ac:spMkLst>
        </pc:spChg>
        <pc:spChg chg="add">
          <ac:chgData name="Jose Alberto Garcia Cuenta Personal" userId="4edd116d6d1ec8fd" providerId="Windows Live" clId="Web-{40DAACDD-F14C-4826-A85E-0AC74EED2843}" dt="2021-04-27T18:31:07.611" v="1555"/>
          <ac:spMkLst>
            <pc:docMk/>
            <pc:sldMk cId="3819568513" sldId="266"/>
            <ac:spMk id="11" creationId="{921DB988-49FC-4608-B0A2-E2F3A4019041}"/>
          </ac:spMkLst>
        </pc:spChg>
        <pc:grpChg chg="add">
          <ac:chgData name="Jose Alberto Garcia Cuenta Personal" userId="4edd116d6d1ec8fd" providerId="Windows Live" clId="Web-{40DAACDD-F14C-4826-A85E-0AC74EED2843}" dt="2021-04-27T18:31:07.611" v="1555"/>
          <ac:grpSpMkLst>
            <pc:docMk/>
            <pc:sldMk cId="3819568513" sldId="266"/>
            <ac:grpSpMk id="13" creationId="{E9B930FD-8671-4C4C-ADCF-73AC1D0CD417}"/>
          </ac:grpSpMkLst>
        </pc:grpChg>
        <pc:grpChg chg="add">
          <ac:chgData name="Jose Alberto Garcia Cuenta Personal" userId="4edd116d6d1ec8fd" providerId="Windows Live" clId="Web-{40DAACDD-F14C-4826-A85E-0AC74EED2843}" dt="2021-04-27T18:31:07.611" v="1555"/>
          <ac:grpSpMkLst>
            <pc:docMk/>
            <pc:sldMk cId="3819568513" sldId="266"/>
            <ac:grpSpMk id="19" creationId="{383C2651-AE0C-4AE4-8725-E2F9414FE219}"/>
          </ac:grpSpMkLst>
        </pc:grpChg>
        <pc:picChg chg="add mod">
          <ac:chgData name="Jose Alberto Garcia Cuenta Personal" userId="4edd116d6d1ec8fd" providerId="Windows Live" clId="Web-{40DAACDD-F14C-4826-A85E-0AC74EED2843}" dt="2021-04-27T18:31:07.611" v="1555"/>
          <ac:picMkLst>
            <pc:docMk/>
            <pc:sldMk cId="3819568513" sldId="266"/>
            <ac:picMk id="4" creationId="{77348ED4-C6F5-452C-AF2A-F5AE78A64FC8}"/>
          </ac:picMkLst>
        </pc:picChg>
      </pc:sldChg>
      <pc:sldChg chg="addSp modSp new mod setBg">
        <pc:chgData name="Jose Alberto Garcia Cuenta Personal" userId="4edd116d6d1ec8fd" providerId="Windows Live" clId="Web-{40DAACDD-F14C-4826-A85E-0AC74EED2843}" dt="2021-04-27T18:43:43.410" v="2122"/>
        <pc:sldMkLst>
          <pc:docMk/>
          <pc:sldMk cId="3283338269" sldId="267"/>
        </pc:sldMkLst>
        <pc:spChg chg="mod">
          <ac:chgData name="Jose Alberto Garcia Cuenta Personal" userId="4edd116d6d1ec8fd" providerId="Windows Live" clId="Web-{40DAACDD-F14C-4826-A85E-0AC74EED2843}" dt="2021-04-27T18:43:43.410" v="2122"/>
          <ac:spMkLst>
            <pc:docMk/>
            <pc:sldMk cId="3283338269" sldId="267"/>
            <ac:spMk id="2" creationId="{761EC9DC-9E13-4B8A-BA3A-B9250D4B6A9B}"/>
          </ac:spMkLst>
        </pc:spChg>
        <pc:spChg chg="mod ord">
          <ac:chgData name="Jose Alberto Garcia Cuenta Personal" userId="4edd116d6d1ec8fd" providerId="Windows Live" clId="Web-{40DAACDD-F14C-4826-A85E-0AC74EED2843}" dt="2021-04-27T18:43:43.410" v="2122"/>
          <ac:spMkLst>
            <pc:docMk/>
            <pc:sldMk cId="3283338269" sldId="267"/>
            <ac:spMk id="3" creationId="{F5EF4875-5C56-458F-B6ED-8211CDD591A4}"/>
          </ac:spMkLst>
        </pc:spChg>
        <pc:spChg chg="add">
          <ac:chgData name="Jose Alberto Garcia Cuenta Personal" userId="4edd116d6d1ec8fd" providerId="Windows Live" clId="Web-{40DAACDD-F14C-4826-A85E-0AC74EED2843}" dt="2021-04-27T18:43:43.410" v="2122"/>
          <ac:spMkLst>
            <pc:docMk/>
            <pc:sldMk cId="3283338269" sldId="267"/>
            <ac:spMk id="9" creationId="{B1595A09-E336-4D1B-9B3A-06A2287A54E2}"/>
          </ac:spMkLst>
        </pc:spChg>
        <pc:spChg chg="add">
          <ac:chgData name="Jose Alberto Garcia Cuenta Personal" userId="4edd116d6d1ec8fd" providerId="Windows Live" clId="Web-{40DAACDD-F14C-4826-A85E-0AC74EED2843}" dt="2021-04-27T18:43:43.410" v="2122"/>
          <ac:spMkLst>
            <pc:docMk/>
            <pc:sldMk cId="3283338269" sldId="267"/>
            <ac:spMk id="11" creationId="{3540989C-C7B8-473B-BF87-6F2DA6A90006}"/>
          </ac:spMkLst>
        </pc:spChg>
        <pc:picChg chg="add mod">
          <ac:chgData name="Jose Alberto Garcia Cuenta Personal" userId="4edd116d6d1ec8fd" providerId="Windows Live" clId="Web-{40DAACDD-F14C-4826-A85E-0AC74EED2843}" dt="2021-04-27T18:43:43.410" v="2122"/>
          <ac:picMkLst>
            <pc:docMk/>
            <pc:sldMk cId="3283338269" sldId="267"/>
            <ac:picMk id="4" creationId="{ACE077A8-2A95-4058-9D61-66AA8DCC7737}"/>
          </ac:picMkLst>
        </pc:picChg>
      </pc:sldChg>
    </pc:docChg>
  </pc:docChgLst>
  <pc:docChgLst>
    <pc:chgData name="Jose Alberto Garcia Cuenta Personal" userId="4edd116d6d1ec8fd" providerId="Windows Live" clId="Web-{AC692A5C-0DEC-40E8-9C24-C2587C4E2771}"/>
    <pc:docChg chg="modSld">
      <pc:chgData name="Jose Alberto Garcia Cuenta Personal" userId="4edd116d6d1ec8fd" providerId="Windows Live" clId="Web-{AC692A5C-0DEC-40E8-9C24-C2587C4E2771}" dt="2021-04-29T18:20:23.062" v="12" actId="20577"/>
      <pc:docMkLst>
        <pc:docMk/>
      </pc:docMkLst>
      <pc:sldChg chg="modSp">
        <pc:chgData name="Jose Alberto Garcia Cuenta Personal" userId="4edd116d6d1ec8fd" providerId="Windows Live" clId="Web-{AC692A5C-0DEC-40E8-9C24-C2587C4E2771}" dt="2021-04-29T18:20:23.062" v="12" actId="20577"/>
        <pc:sldMkLst>
          <pc:docMk/>
          <pc:sldMk cId="3016605391" sldId="265"/>
        </pc:sldMkLst>
        <pc:spChg chg="mod">
          <ac:chgData name="Jose Alberto Garcia Cuenta Personal" userId="4edd116d6d1ec8fd" providerId="Windows Live" clId="Web-{AC692A5C-0DEC-40E8-9C24-C2587C4E2771}" dt="2021-04-29T18:20:23.062" v="12" actId="20577"/>
          <ac:spMkLst>
            <pc:docMk/>
            <pc:sldMk cId="3016605391" sldId="265"/>
            <ac:spMk id="6" creationId="{F7267AB4-EFD6-4A0D-8D5A-070C34EE5071}"/>
          </ac:spMkLst>
        </pc:spChg>
      </pc:sldChg>
    </pc:docChg>
  </pc:docChgLst>
  <pc:docChgLst>
    <pc:chgData name="Jose Alberto Garcia Cuenta Personal" userId="4edd116d6d1ec8fd" providerId="Windows Live" clId="Web-{B4D7EE81-EEEF-463A-965F-0C134057805D}"/>
    <pc:docChg chg="addSld modSld">
      <pc:chgData name="Jose Alberto Garcia Cuenta Personal" userId="4edd116d6d1ec8fd" providerId="Windows Live" clId="Web-{B4D7EE81-EEEF-463A-965F-0C134057805D}" dt="2021-04-25T16:47:37.620" v="56"/>
      <pc:docMkLst>
        <pc:docMk/>
      </pc:docMkLst>
      <pc:sldChg chg="addSp delSp modSp mod setBg setClrOvrMap">
        <pc:chgData name="Jose Alberto Garcia Cuenta Personal" userId="4edd116d6d1ec8fd" providerId="Windows Live" clId="Web-{B4D7EE81-EEEF-463A-965F-0C134057805D}" dt="2021-04-25T16:41:38.081" v="40" actId="20577"/>
        <pc:sldMkLst>
          <pc:docMk/>
          <pc:sldMk cId="2406273178" sldId="256"/>
        </pc:sldMkLst>
        <pc:spChg chg="mod">
          <ac:chgData name="Jose Alberto Garcia Cuenta Personal" userId="4edd116d6d1ec8fd" providerId="Windows Live" clId="Web-{B4D7EE81-EEEF-463A-965F-0C134057805D}" dt="2021-04-25T16:40:17.470" v="3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Jose Alberto Garcia Cuenta Personal" userId="4edd116d6d1ec8fd" providerId="Windows Live" clId="Web-{B4D7EE81-EEEF-463A-965F-0C134057805D}" dt="2021-04-25T16:41:38.081" v="40" actId="20577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Jose Alberto Garcia Cuenta Personal" userId="4edd116d6d1ec8fd" providerId="Windows Live" clId="Web-{B4D7EE81-EEEF-463A-965F-0C134057805D}" dt="2021-04-25T16:40:17.470" v="3"/>
          <ac:spMkLst>
            <pc:docMk/>
            <pc:sldMk cId="2406273178" sldId="256"/>
            <ac:spMk id="10" creationId="{5A59F003-E00A-43F9-91DC-CC54E3B87466}"/>
          </ac:spMkLst>
        </pc:spChg>
        <pc:spChg chg="add">
          <ac:chgData name="Jose Alberto Garcia Cuenta Personal" userId="4edd116d6d1ec8fd" providerId="Windows Live" clId="Web-{B4D7EE81-EEEF-463A-965F-0C134057805D}" dt="2021-04-25T16:40:17.470" v="3"/>
          <ac:spMkLst>
            <pc:docMk/>
            <pc:sldMk cId="2406273178" sldId="256"/>
            <ac:spMk id="12" creationId="{D74A4382-E3AD-430A-9A1F-DFA3E0E77A7D}"/>
          </ac:spMkLst>
        </pc:spChg>
        <pc:spChg chg="add">
          <ac:chgData name="Jose Alberto Garcia Cuenta Personal" userId="4edd116d6d1ec8fd" providerId="Windows Live" clId="Web-{B4D7EE81-EEEF-463A-965F-0C134057805D}" dt="2021-04-25T16:40:17.470" v="3"/>
          <ac:spMkLst>
            <pc:docMk/>
            <pc:sldMk cId="2406273178" sldId="256"/>
            <ac:spMk id="14" creationId="{79F40191-0F44-4FD1-82CC-ACB507C14BE6}"/>
          </ac:spMkLst>
        </pc:spChg>
        <pc:picChg chg="del mod">
          <ac:chgData name="Jose Alberto Garcia Cuenta Personal" userId="4edd116d6d1ec8fd" providerId="Windows Live" clId="Web-{B4D7EE81-EEEF-463A-965F-0C134057805D}" dt="2021-04-25T16:39:24.281" v="1"/>
          <ac:picMkLst>
            <pc:docMk/>
            <pc:sldMk cId="2406273178" sldId="256"/>
            <ac:picMk id="4" creationId="{9535842D-C8A4-4764-A9BA-035002E630FA}"/>
          </ac:picMkLst>
        </pc:picChg>
        <pc:picChg chg="add mod ord">
          <ac:chgData name="Jose Alberto Garcia Cuenta Personal" userId="4edd116d6d1ec8fd" providerId="Windows Live" clId="Web-{B4D7EE81-EEEF-463A-965F-0C134057805D}" dt="2021-04-25T16:40:17.470" v="3"/>
          <ac:picMkLst>
            <pc:docMk/>
            <pc:sldMk cId="2406273178" sldId="256"/>
            <ac:picMk id="5" creationId="{6FB9CD6E-1D8B-4B48-BCB6-341529B97B7E}"/>
          </ac:picMkLst>
        </pc:picChg>
      </pc:sldChg>
      <pc:sldChg chg="addSp modSp new mod setBg">
        <pc:chgData name="Jose Alberto Garcia Cuenta Personal" userId="4edd116d6d1ec8fd" providerId="Windows Live" clId="Web-{B4D7EE81-EEEF-463A-965F-0C134057805D}" dt="2021-04-25T16:47:37.620" v="56"/>
        <pc:sldMkLst>
          <pc:docMk/>
          <pc:sldMk cId="585293992" sldId="257"/>
        </pc:sldMkLst>
        <pc:spChg chg="mod">
          <ac:chgData name="Jose Alberto Garcia Cuenta Personal" userId="4edd116d6d1ec8fd" providerId="Windows Live" clId="Web-{B4D7EE81-EEEF-463A-965F-0C134057805D}" dt="2021-04-25T16:47:37.620" v="56"/>
          <ac:spMkLst>
            <pc:docMk/>
            <pc:sldMk cId="585293992" sldId="257"/>
            <ac:spMk id="2" creationId="{86AFB164-0FB5-4BA2-9165-A62738A4A6D7}"/>
          </ac:spMkLst>
        </pc:spChg>
        <pc:spChg chg="mod">
          <ac:chgData name="Jose Alberto Garcia Cuenta Personal" userId="4edd116d6d1ec8fd" providerId="Windows Live" clId="Web-{B4D7EE81-EEEF-463A-965F-0C134057805D}" dt="2021-04-25T16:47:37.620" v="56"/>
          <ac:spMkLst>
            <pc:docMk/>
            <pc:sldMk cId="585293992" sldId="257"/>
            <ac:spMk id="3" creationId="{B6622FBB-5C8F-4952-A108-3E3453AA47F8}"/>
          </ac:spMkLst>
        </pc:spChg>
        <pc:spChg chg="add">
          <ac:chgData name="Jose Alberto Garcia Cuenta Personal" userId="4edd116d6d1ec8fd" providerId="Windows Live" clId="Web-{B4D7EE81-EEEF-463A-965F-0C134057805D}" dt="2021-04-25T16:47:37.620" v="56"/>
          <ac:spMkLst>
            <pc:docMk/>
            <pc:sldMk cId="585293992" sldId="257"/>
            <ac:spMk id="8" creationId="{5C8908E2-EE49-44D2-9428-A28D2312A8D5}"/>
          </ac:spMkLst>
        </pc:spChg>
        <pc:spChg chg="add">
          <ac:chgData name="Jose Alberto Garcia Cuenta Personal" userId="4edd116d6d1ec8fd" providerId="Windows Live" clId="Web-{B4D7EE81-EEEF-463A-965F-0C134057805D}" dt="2021-04-25T16:47:37.620" v="56"/>
          <ac:spMkLst>
            <pc:docMk/>
            <pc:sldMk cId="585293992" sldId="257"/>
            <ac:spMk id="14" creationId="{1162F61D-5DC3-488F-B9BB-1F1F600A2A86}"/>
          </ac:spMkLst>
        </pc:spChg>
        <pc:spChg chg="add">
          <ac:chgData name="Jose Alberto Garcia Cuenta Personal" userId="4edd116d6d1ec8fd" providerId="Windows Live" clId="Web-{B4D7EE81-EEEF-463A-965F-0C134057805D}" dt="2021-04-25T16:47:37.620" v="56"/>
          <ac:spMkLst>
            <pc:docMk/>
            <pc:sldMk cId="585293992" sldId="257"/>
            <ac:spMk id="16" creationId="{ED888B23-07FA-482A-96DF-47E31AF1A603}"/>
          </ac:spMkLst>
        </pc:spChg>
        <pc:grpChg chg="add">
          <ac:chgData name="Jose Alberto Garcia Cuenta Personal" userId="4edd116d6d1ec8fd" providerId="Windows Live" clId="Web-{B4D7EE81-EEEF-463A-965F-0C134057805D}" dt="2021-04-25T16:47:37.620" v="56"/>
          <ac:grpSpMkLst>
            <pc:docMk/>
            <pc:sldMk cId="585293992" sldId="257"/>
            <ac:grpSpMk id="10" creationId="{0832E484-7BA9-41B6-8E6D-0537F48B626C}"/>
          </ac:grpSpMkLst>
        </pc:grpChg>
      </pc:sldChg>
    </pc:docChg>
  </pc:docChgLst>
  <pc:docChgLst>
    <pc:chgData name="Jose Alberto Garcia Cuenta Personal" userId="4edd116d6d1ec8fd" providerId="Windows Live" clId="Web-{B83FC752-D7E7-4BE5-B677-20AA0EC8CB79}"/>
    <pc:docChg chg="addSld delSld modSld">
      <pc:chgData name="Jose Alberto Garcia Cuenta Personal" userId="4edd116d6d1ec8fd" providerId="Windows Live" clId="Web-{B83FC752-D7E7-4BE5-B677-20AA0EC8CB79}" dt="2021-04-28T08:56:23.769" v="1570" actId="20577"/>
      <pc:docMkLst>
        <pc:docMk/>
      </pc:docMkLst>
      <pc:sldChg chg="addSp delSp modSp">
        <pc:chgData name="Jose Alberto Garcia Cuenta Personal" userId="4edd116d6d1ec8fd" providerId="Windows Live" clId="Web-{B83FC752-D7E7-4BE5-B677-20AA0EC8CB79}" dt="2021-04-28T08:07:13.773" v="139" actId="20577"/>
        <pc:sldMkLst>
          <pc:docMk/>
          <pc:sldMk cId="2573719671" sldId="260"/>
        </pc:sldMkLst>
        <pc:spChg chg="add del mod">
          <ac:chgData name="Jose Alberto Garcia Cuenta Personal" userId="4edd116d6d1ec8fd" providerId="Windows Live" clId="Web-{B83FC752-D7E7-4BE5-B677-20AA0EC8CB79}" dt="2021-04-28T08:05:09.254" v="33"/>
          <ac:spMkLst>
            <pc:docMk/>
            <pc:sldMk cId="2573719671" sldId="260"/>
            <ac:spMk id="3" creationId="{DE6F233A-1AAE-4E43-858B-D16AB37A89D9}"/>
          </ac:spMkLst>
        </pc:spChg>
        <pc:spChg chg="mod">
          <ac:chgData name="Jose Alberto Garcia Cuenta Personal" userId="4edd116d6d1ec8fd" providerId="Windows Live" clId="Web-{B83FC752-D7E7-4BE5-B677-20AA0EC8CB79}" dt="2021-04-28T08:07:13.773" v="139" actId="20577"/>
          <ac:spMkLst>
            <pc:docMk/>
            <pc:sldMk cId="2573719671" sldId="260"/>
            <ac:spMk id="8" creationId="{C2D88251-4C3E-406C-B493-5C4CF4075431}"/>
          </ac:spMkLst>
        </pc:spChg>
        <pc:picChg chg="add mod">
          <ac:chgData name="Jose Alberto Garcia Cuenta Personal" userId="4edd116d6d1ec8fd" providerId="Windows Live" clId="Web-{B83FC752-D7E7-4BE5-B677-20AA0EC8CB79}" dt="2021-04-28T08:06:10.412" v="40" actId="1076"/>
          <ac:picMkLst>
            <pc:docMk/>
            <pc:sldMk cId="2573719671" sldId="260"/>
            <ac:picMk id="5" creationId="{FD48DF2C-8376-4D62-AA7B-0DB1DB733EB4}"/>
          </ac:picMkLst>
        </pc:picChg>
      </pc:sldChg>
      <pc:sldChg chg="modSp">
        <pc:chgData name="Jose Alberto Garcia Cuenta Personal" userId="4edd116d6d1ec8fd" providerId="Windows Live" clId="Web-{B83FC752-D7E7-4BE5-B677-20AA0EC8CB79}" dt="2021-04-28T08:17:21.804" v="426" actId="20577"/>
        <pc:sldMkLst>
          <pc:docMk/>
          <pc:sldMk cId="3656706224" sldId="269"/>
        </pc:sldMkLst>
        <pc:spChg chg="mod">
          <ac:chgData name="Jose Alberto Garcia Cuenta Personal" userId="4edd116d6d1ec8fd" providerId="Windows Live" clId="Web-{B83FC752-D7E7-4BE5-B677-20AA0EC8CB79}" dt="2021-04-28T08:17:21.804" v="426" actId="20577"/>
          <ac:spMkLst>
            <pc:docMk/>
            <pc:sldMk cId="3656706224" sldId="269"/>
            <ac:spMk id="2" creationId="{76652CB3-4DC9-4AEA-A2F8-637381350853}"/>
          </ac:spMkLst>
        </pc:spChg>
      </pc:sldChg>
      <pc:sldChg chg="addSp delSp modSp">
        <pc:chgData name="Jose Alberto Garcia Cuenta Personal" userId="4edd116d6d1ec8fd" providerId="Windows Live" clId="Web-{B83FC752-D7E7-4BE5-B677-20AA0EC8CB79}" dt="2021-04-28T08:25:17.441" v="627" actId="1076"/>
        <pc:sldMkLst>
          <pc:docMk/>
          <pc:sldMk cId="3154964115" sldId="270"/>
        </pc:sldMkLst>
        <pc:spChg chg="add mod">
          <ac:chgData name="Jose Alberto Garcia Cuenta Personal" userId="4edd116d6d1ec8fd" providerId="Windows Live" clId="Web-{B83FC752-D7E7-4BE5-B677-20AA0EC8CB79}" dt="2021-04-28T08:14:14.409" v="333" actId="20577"/>
          <ac:spMkLst>
            <pc:docMk/>
            <pc:sldMk cId="3154964115" sldId="270"/>
            <ac:spMk id="3" creationId="{59A5D6CC-DBD0-4A32-95CA-1984818F79C3}"/>
          </ac:spMkLst>
        </pc:spChg>
        <pc:spChg chg="add mod">
          <ac:chgData name="Jose Alberto Garcia Cuenta Personal" userId="4edd116d6d1ec8fd" providerId="Windows Live" clId="Web-{B83FC752-D7E7-4BE5-B677-20AA0EC8CB79}" dt="2021-04-28T08:16:51.819" v="425" actId="20577"/>
          <ac:spMkLst>
            <pc:docMk/>
            <pc:sldMk cId="3154964115" sldId="270"/>
            <ac:spMk id="6" creationId="{17422912-99FD-4559-A3E2-581E2A84634B}"/>
          </ac:spMkLst>
        </pc:spChg>
        <pc:spChg chg="del mod">
          <ac:chgData name="Jose Alberto Garcia Cuenta Personal" userId="4edd116d6d1ec8fd" providerId="Windows Live" clId="Web-{B83FC752-D7E7-4BE5-B677-20AA0EC8CB79}" dt="2021-04-28T08:08:01.337" v="144"/>
          <ac:spMkLst>
            <pc:docMk/>
            <pc:sldMk cId="3154964115" sldId="270"/>
            <ac:spMk id="7" creationId="{48DC1C7D-1BB8-4847-A261-276D2C995DB3}"/>
          </ac:spMkLst>
        </pc:spChg>
        <pc:spChg chg="add del mod">
          <ac:chgData name="Jose Alberto Garcia Cuenta Personal" userId="4edd116d6d1ec8fd" providerId="Windows Live" clId="Web-{B83FC752-D7E7-4BE5-B677-20AA0EC8CB79}" dt="2021-04-28T08:24:19.768" v="618"/>
          <ac:spMkLst>
            <pc:docMk/>
            <pc:sldMk cId="3154964115" sldId="270"/>
            <ac:spMk id="8" creationId="{17063D5B-3830-43F3-98AB-CFD81EA17752}"/>
          </ac:spMkLst>
        </pc:spChg>
        <pc:picChg chg="add del mod">
          <ac:chgData name="Jose Alberto Garcia Cuenta Personal" userId="4edd116d6d1ec8fd" providerId="Windows Live" clId="Web-{B83FC752-D7E7-4BE5-B677-20AA0EC8CB79}" dt="2021-04-28T08:24:09.283" v="615"/>
          <ac:picMkLst>
            <pc:docMk/>
            <pc:sldMk cId="3154964115" sldId="270"/>
            <ac:picMk id="5" creationId="{8F963CD3-E3A8-43DA-BC36-8F4CC3061159}"/>
          </ac:picMkLst>
        </pc:picChg>
        <pc:picChg chg="add del mod">
          <ac:chgData name="Jose Alberto Garcia Cuenta Personal" userId="4edd116d6d1ec8fd" providerId="Windows Live" clId="Web-{B83FC752-D7E7-4BE5-B677-20AA0EC8CB79}" dt="2021-04-28T08:24:56.378" v="622"/>
          <ac:picMkLst>
            <pc:docMk/>
            <pc:sldMk cId="3154964115" sldId="270"/>
            <ac:picMk id="9" creationId="{A148D6F7-ED60-43DD-8FE0-1EBB1CCF4CBF}"/>
          </ac:picMkLst>
        </pc:picChg>
        <pc:picChg chg="add mod">
          <ac:chgData name="Jose Alberto Garcia Cuenta Personal" userId="4edd116d6d1ec8fd" providerId="Windows Live" clId="Web-{B83FC752-D7E7-4BE5-B677-20AA0EC8CB79}" dt="2021-04-28T08:25:17.441" v="627" actId="1076"/>
          <ac:picMkLst>
            <pc:docMk/>
            <pc:sldMk cId="3154964115" sldId="270"/>
            <ac:picMk id="10" creationId="{9802B4A8-320F-4862-8F81-F86E0BA45A38}"/>
          </ac:picMkLst>
        </pc:picChg>
      </pc:sldChg>
      <pc:sldChg chg="addSp modSp add mod setBg">
        <pc:chgData name="Jose Alberto Garcia Cuenta Personal" userId="4edd116d6d1ec8fd" providerId="Windows Live" clId="Web-{B83FC752-D7E7-4BE5-B677-20AA0EC8CB79}" dt="2021-04-28T08:37:14.709" v="685" actId="20577"/>
        <pc:sldMkLst>
          <pc:docMk/>
          <pc:sldMk cId="2927439344" sldId="271"/>
        </pc:sldMkLst>
        <pc:spChg chg="mod">
          <ac:chgData name="Jose Alberto Garcia Cuenta Personal" userId="4edd116d6d1ec8fd" providerId="Windows Live" clId="Web-{B83FC752-D7E7-4BE5-B677-20AA0EC8CB79}" dt="2021-04-28T08:36:56.677" v="682"/>
          <ac:spMkLst>
            <pc:docMk/>
            <pc:sldMk cId="2927439344" sldId="271"/>
            <ac:spMk id="2" creationId="{31BE24BB-60DB-4133-A5E5-97C171EFB791}"/>
          </ac:spMkLst>
        </pc:spChg>
        <pc:spChg chg="mod">
          <ac:chgData name="Jose Alberto Garcia Cuenta Personal" userId="4edd116d6d1ec8fd" providerId="Windows Live" clId="Web-{B83FC752-D7E7-4BE5-B677-20AA0EC8CB79}" dt="2021-04-28T08:37:14.709" v="685" actId="20577"/>
          <ac:spMkLst>
            <pc:docMk/>
            <pc:sldMk cId="2927439344" sldId="271"/>
            <ac:spMk id="3" creationId="{D02F1FB2-BAB9-45AE-AB06-E48920A6C161}"/>
          </ac:spMkLst>
        </pc:spChg>
        <pc:spChg chg="add">
          <ac:chgData name="Jose Alberto Garcia Cuenta Personal" userId="4edd116d6d1ec8fd" providerId="Windows Live" clId="Web-{B83FC752-D7E7-4BE5-B677-20AA0EC8CB79}" dt="2021-04-28T08:36:56.677" v="682"/>
          <ac:spMkLst>
            <pc:docMk/>
            <pc:sldMk cId="2927439344" sldId="271"/>
            <ac:spMk id="8" creationId="{09588DA8-065E-4F6F-8EFD-43104AB2E0CF}"/>
          </ac:spMkLst>
        </pc:spChg>
        <pc:spChg chg="add">
          <ac:chgData name="Jose Alberto Garcia Cuenta Personal" userId="4edd116d6d1ec8fd" providerId="Windows Live" clId="Web-{B83FC752-D7E7-4BE5-B677-20AA0EC8CB79}" dt="2021-04-28T08:36:56.677" v="682"/>
          <ac:spMkLst>
            <pc:docMk/>
            <pc:sldMk cId="2927439344" sldId="271"/>
            <ac:spMk id="10" creationId="{C4285719-470E-454C-AF62-8323075F1F5B}"/>
          </ac:spMkLst>
        </pc:spChg>
        <pc:spChg chg="add">
          <ac:chgData name="Jose Alberto Garcia Cuenta Personal" userId="4edd116d6d1ec8fd" providerId="Windows Live" clId="Web-{B83FC752-D7E7-4BE5-B677-20AA0EC8CB79}" dt="2021-04-28T08:36:56.677" v="682"/>
          <ac:spMkLst>
            <pc:docMk/>
            <pc:sldMk cId="2927439344" sldId="271"/>
            <ac:spMk id="12" creationId="{CD9FE4EF-C4D8-49A0-B2FF-81D8DB7D8A24}"/>
          </ac:spMkLst>
        </pc:spChg>
        <pc:spChg chg="add">
          <ac:chgData name="Jose Alberto Garcia Cuenta Personal" userId="4edd116d6d1ec8fd" providerId="Windows Live" clId="Web-{B83FC752-D7E7-4BE5-B677-20AA0EC8CB79}" dt="2021-04-28T08:36:56.677" v="682"/>
          <ac:spMkLst>
            <pc:docMk/>
            <pc:sldMk cId="2927439344" sldId="271"/>
            <ac:spMk id="14" creationId="{4300840D-0A0B-4512-BACA-B439D5B9C57C}"/>
          </ac:spMkLst>
        </pc:spChg>
        <pc:spChg chg="add">
          <ac:chgData name="Jose Alberto Garcia Cuenta Personal" userId="4edd116d6d1ec8fd" providerId="Windows Live" clId="Web-{B83FC752-D7E7-4BE5-B677-20AA0EC8CB79}" dt="2021-04-28T08:36:56.677" v="682"/>
          <ac:spMkLst>
            <pc:docMk/>
            <pc:sldMk cId="2927439344" sldId="271"/>
            <ac:spMk id="16" creationId="{D2B78728-A580-49A7-84F9-6EF6F583ADE0}"/>
          </ac:spMkLst>
        </pc:spChg>
        <pc:spChg chg="add">
          <ac:chgData name="Jose Alberto Garcia Cuenta Personal" userId="4edd116d6d1ec8fd" providerId="Windows Live" clId="Web-{B83FC752-D7E7-4BE5-B677-20AA0EC8CB79}" dt="2021-04-28T08:36:56.677" v="682"/>
          <ac:spMkLst>
            <pc:docMk/>
            <pc:sldMk cId="2927439344" sldId="271"/>
            <ac:spMk id="18" creationId="{38FAA1A1-D861-433F-88FA-1E9D6FD31D11}"/>
          </ac:spMkLst>
        </pc:spChg>
        <pc:spChg chg="add">
          <ac:chgData name="Jose Alberto Garcia Cuenta Personal" userId="4edd116d6d1ec8fd" providerId="Windows Live" clId="Web-{B83FC752-D7E7-4BE5-B677-20AA0EC8CB79}" dt="2021-04-28T08:36:56.677" v="682"/>
          <ac:spMkLst>
            <pc:docMk/>
            <pc:sldMk cId="2927439344" sldId="271"/>
            <ac:spMk id="20" creationId="{8D71EDA1-87BF-4D5D-AB79-F346FD19278A}"/>
          </ac:spMkLst>
        </pc:spChg>
      </pc:sldChg>
      <pc:sldChg chg="add del replId">
        <pc:chgData name="Jose Alberto Garcia Cuenta Personal" userId="4edd116d6d1ec8fd" providerId="Windows Live" clId="Web-{B83FC752-D7E7-4BE5-B677-20AA0EC8CB79}" dt="2021-04-28T08:17:46.961" v="428"/>
        <pc:sldMkLst>
          <pc:docMk/>
          <pc:sldMk cId="3378580008" sldId="271"/>
        </pc:sldMkLst>
      </pc:sldChg>
      <pc:sldChg chg="addSp modSp add mod replId setBg">
        <pc:chgData name="Jose Alberto Garcia Cuenta Personal" userId="4edd116d6d1ec8fd" providerId="Windows Live" clId="Web-{B83FC752-D7E7-4BE5-B677-20AA0EC8CB79}" dt="2021-04-28T08:37:18.568" v="687" actId="20577"/>
        <pc:sldMkLst>
          <pc:docMk/>
          <pc:sldMk cId="2272804405" sldId="272"/>
        </pc:sldMkLst>
        <pc:spChg chg="mod">
          <ac:chgData name="Jose Alberto Garcia Cuenta Personal" userId="4edd116d6d1ec8fd" providerId="Windows Live" clId="Web-{B83FC752-D7E7-4BE5-B677-20AA0EC8CB79}" dt="2021-04-28T08:36:49.943" v="681"/>
          <ac:spMkLst>
            <pc:docMk/>
            <pc:sldMk cId="2272804405" sldId="272"/>
            <ac:spMk id="2" creationId="{31BE24BB-60DB-4133-A5E5-97C171EFB791}"/>
          </ac:spMkLst>
        </pc:spChg>
        <pc:spChg chg="mod">
          <ac:chgData name="Jose Alberto Garcia Cuenta Personal" userId="4edd116d6d1ec8fd" providerId="Windows Live" clId="Web-{B83FC752-D7E7-4BE5-B677-20AA0EC8CB79}" dt="2021-04-28T08:37:18.568" v="687" actId="20577"/>
          <ac:spMkLst>
            <pc:docMk/>
            <pc:sldMk cId="2272804405" sldId="272"/>
            <ac:spMk id="3" creationId="{D02F1FB2-BAB9-45AE-AB06-E48920A6C161}"/>
          </ac:spMkLst>
        </pc:spChg>
        <pc:spChg chg="add">
          <ac:chgData name="Jose Alberto Garcia Cuenta Personal" userId="4edd116d6d1ec8fd" providerId="Windows Live" clId="Web-{B83FC752-D7E7-4BE5-B677-20AA0EC8CB79}" dt="2021-04-28T08:36:49.943" v="681"/>
          <ac:spMkLst>
            <pc:docMk/>
            <pc:sldMk cId="2272804405" sldId="272"/>
            <ac:spMk id="8" creationId="{09588DA8-065E-4F6F-8EFD-43104AB2E0CF}"/>
          </ac:spMkLst>
        </pc:spChg>
        <pc:spChg chg="add">
          <ac:chgData name="Jose Alberto Garcia Cuenta Personal" userId="4edd116d6d1ec8fd" providerId="Windows Live" clId="Web-{B83FC752-D7E7-4BE5-B677-20AA0EC8CB79}" dt="2021-04-28T08:36:49.943" v="681"/>
          <ac:spMkLst>
            <pc:docMk/>
            <pc:sldMk cId="2272804405" sldId="272"/>
            <ac:spMk id="10" creationId="{C4285719-470E-454C-AF62-8323075F1F5B}"/>
          </ac:spMkLst>
        </pc:spChg>
        <pc:spChg chg="add">
          <ac:chgData name="Jose Alberto Garcia Cuenta Personal" userId="4edd116d6d1ec8fd" providerId="Windows Live" clId="Web-{B83FC752-D7E7-4BE5-B677-20AA0EC8CB79}" dt="2021-04-28T08:36:49.943" v="681"/>
          <ac:spMkLst>
            <pc:docMk/>
            <pc:sldMk cId="2272804405" sldId="272"/>
            <ac:spMk id="12" creationId="{CD9FE4EF-C4D8-49A0-B2FF-81D8DB7D8A24}"/>
          </ac:spMkLst>
        </pc:spChg>
        <pc:spChg chg="add">
          <ac:chgData name="Jose Alberto Garcia Cuenta Personal" userId="4edd116d6d1ec8fd" providerId="Windows Live" clId="Web-{B83FC752-D7E7-4BE5-B677-20AA0EC8CB79}" dt="2021-04-28T08:36:49.943" v="681"/>
          <ac:spMkLst>
            <pc:docMk/>
            <pc:sldMk cId="2272804405" sldId="272"/>
            <ac:spMk id="14" creationId="{4300840D-0A0B-4512-BACA-B439D5B9C57C}"/>
          </ac:spMkLst>
        </pc:spChg>
        <pc:spChg chg="add">
          <ac:chgData name="Jose Alberto Garcia Cuenta Personal" userId="4edd116d6d1ec8fd" providerId="Windows Live" clId="Web-{B83FC752-D7E7-4BE5-B677-20AA0EC8CB79}" dt="2021-04-28T08:36:49.943" v="681"/>
          <ac:spMkLst>
            <pc:docMk/>
            <pc:sldMk cId="2272804405" sldId="272"/>
            <ac:spMk id="16" creationId="{D2B78728-A580-49A7-84F9-6EF6F583ADE0}"/>
          </ac:spMkLst>
        </pc:spChg>
        <pc:spChg chg="add">
          <ac:chgData name="Jose Alberto Garcia Cuenta Personal" userId="4edd116d6d1ec8fd" providerId="Windows Live" clId="Web-{B83FC752-D7E7-4BE5-B677-20AA0EC8CB79}" dt="2021-04-28T08:36:49.943" v="681"/>
          <ac:spMkLst>
            <pc:docMk/>
            <pc:sldMk cId="2272804405" sldId="272"/>
            <ac:spMk id="18" creationId="{38FAA1A1-D861-433F-88FA-1E9D6FD31D11}"/>
          </ac:spMkLst>
        </pc:spChg>
        <pc:spChg chg="add">
          <ac:chgData name="Jose Alberto Garcia Cuenta Personal" userId="4edd116d6d1ec8fd" providerId="Windows Live" clId="Web-{B83FC752-D7E7-4BE5-B677-20AA0EC8CB79}" dt="2021-04-28T08:36:49.943" v="681"/>
          <ac:spMkLst>
            <pc:docMk/>
            <pc:sldMk cId="2272804405" sldId="272"/>
            <ac:spMk id="20" creationId="{8D71EDA1-87BF-4D5D-AB79-F346FD19278A}"/>
          </ac:spMkLst>
        </pc:spChg>
      </pc:sldChg>
      <pc:sldChg chg="addSp delSp modSp new">
        <pc:chgData name="Jose Alberto Garcia Cuenta Personal" userId="4edd116d6d1ec8fd" providerId="Windows Live" clId="Web-{B83FC752-D7E7-4BE5-B677-20AA0EC8CB79}" dt="2021-04-28T08:39:53.963" v="894" actId="20577"/>
        <pc:sldMkLst>
          <pc:docMk/>
          <pc:sldMk cId="1164811491" sldId="273"/>
        </pc:sldMkLst>
        <pc:spChg chg="mod">
          <ac:chgData name="Jose Alberto Garcia Cuenta Personal" userId="4edd116d6d1ec8fd" providerId="Windows Live" clId="Web-{B83FC752-D7E7-4BE5-B677-20AA0EC8CB79}" dt="2021-04-28T08:37:43.413" v="735" actId="20577"/>
          <ac:spMkLst>
            <pc:docMk/>
            <pc:sldMk cId="1164811491" sldId="273"/>
            <ac:spMk id="2" creationId="{32EDC247-4616-4336-8561-31EB82D0C25E}"/>
          </ac:spMkLst>
        </pc:spChg>
        <pc:spChg chg="mod">
          <ac:chgData name="Jose Alberto Garcia Cuenta Personal" userId="4edd116d6d1ec8fd" providerId="Windows Live" clId="Web-{B83FC752-D7E7-4BE5-B677-20AA0EC8CB79}" dt="2021-04-28T08:39:53.963" v="894" actId="20577"/>
          <ac:spMkLst>
            <pc:docMk/>
            <pc:sldMk cId="1164811491" sldId="273"/>
            <ac:spMk id="3" creationId="{9BCE0AD8-15C5-47E4-93DC-6D3AA22ED23C}"/>
          </ac:spMkLst>
        </pc:spChg>
        <pc:picChg chg="add del mod">
          <ac:chgData name="Jose Alberto Garcia Cuenta Personal" userId="4edd116d6d1ec8fd" providerId="Windows Live" clId="Web-{B83FC752-D7E7-4BE5-B677-20AA0EC8CB79}" dt="2021-04-28T08:38:22.757" v="796"/>
          <ac:picMkLst>
            <pc:docMk/>
            <pc:sldMk cId="1164811491" sldId="273"/>
            <ac:picMk id="4" creationId="{DCEADE95-821E-4A6C-BE65-E8C23DE489DB}"/>
          </ac:picMkLst>
        </pc:picChg>
        <pc:picChg chg="add mod">
          <ac:chgData name="Jose Alberto Garcia Cuenta Personal" userId="4edd116d6d1ec8fd" providerId="Windows Live" clId="Web-{B83FC752-D7E7-4BE5-B677-20AA0EC8CB79}" dt="2021-04-28T08:38:28.351" v="797" actId="14100"/>
          <ac:picMkLst>
            <pc:docMk/>
            <pc:sldMk cId="1164811491" sldId="273"/>
            <ac:picMk id="5" creationId="{E2EEFD8D-E5BD-4A4D-A9C3-8C2332E5815A}"/>
          </ac:picMkLst>
        </pc:picChg>
      </pc:sldChg>
      <pc:sldChg chg="addSp modSp new mod setBg">
        <pc:chgData name="Jose Alberto Garcia Cuenta Personal" userId="4edd116d6d1ec8fd" providerId="Windows Live" clId="Web-{B83FC752-D7E7-4BE5-B677-20AA0EC8CB79}" dt="2021-04-28T08:50:38.370" v="1229" actId="20577"/>
        <pc:sldMkLst>
          <pc:docMk/>
          <pc:sldMk cId="280316693" sldId="274"/>
        </pc:sldMkLst>
        <pc:spChg chg="mod">
          <ac:chgData name="Jose Alberto Garcia Cuenta Personal" userId="4edd116d6d1ec8fd" providerId="Windows Live" clId="Web-{B83FC752-D7E7-4BE5-B677-20AA0EC8CB79}" dt="2021-04-28T08:43:03.483" v="1026"/>
          <ac:spMkLst>
            <pc:docMk/>
            <pc:sldMk cId="280316693" sldId="274"/>
            <ac:spMk id="2" creationId="{4E888F70-DF07-43BC-85F5-772163484E88}"/>
          </ac:spMkLst>
        </pc:spChg>
        <pc:spChg chg="mod">
          <ac:chgData name="Jose Alberto Garcia Cuenta Personal" userId="4edd116d6d1ec8fd" providerId="Windows Live" clId="Web-{B83FC752-D7E7-4BE5-B677-20AA0EC8CB79}" dt="2021-04-28T08:50:38.370" v="1229" actId="20577"/>
          <ac:spMkLst>
            <pc:docMk/>
            <pc:sldMk cId="280316693" sldId="274"/>
            <ac:spMk id="3" creationId="{7AAE74BF-2861-4770-BD2D-95E8F62576D3}"/>
          </ac:spMkLst>
        </pc:spChg>
        <pc:spChg chg="add">
          <ac:chgData name="Jose Alberto Garcia Cuenta Personal" userId="4edd116d6d1ec8fd" providerId="Windows Live" clId="Web-{B83FC752-D7E7-4BE5-B677-20AA0EC8CB79}" dt="2021-04-28T08:43:03.483" v="1026"/>
          <ac:spMkLst>
            <pc:docMk/>
            <pc:sldMk cId="280316693" sldId="274"/>
            <ac:spMk id="8" creationId="{327D73B4-9F5C-4A64-A179-51B9500CB8B5}"/>
          </ac:spMkLst>
        </pc:spChg>
        <pc:spChg chg="add">
          <ac:chgData name="Jose Alberto Garcia Cuenta Personal" userId="4edd116d6d1ec8fd" providerId="Windows Live" clId="Web-{B83FC752-D7E7-4BE5-B677-20AA0EC8CB79}" dt="2021-04-28T08:43:03.483" v="1026"/>
          <ac:spMkLst>
            <pc:docMk/>
            <pc:sldMk cId="280316693" sldId="274"/>
            <ac:spMk id="10" creationId="{C1F06963-6374-4B48-844F-071A9BAAAE02}"/>
          </ac:spMkLst>
        </pc:spChg>
        <pc:spChg chg="add">
          <ac:chgData name="Jose Alberto Garcia Cuenta Personal" userId="4edd116d6d1ec8fd" providerId="Windows Live" clId="Web-{B83FC752-D7E7-4BE5-B677-20AA0EC8CB79}" dt="2021-04-28T08:43:03.483" v="1026"/>
          <ac:spMkLst>
            <pc:docMk/>
            <pc:sldMk cId="280316693" sldId="274"/>
            <ac:spMk id="12" creationId="{6CB927A4-E432-4310-9CD5-E89FF5063179}"/>
          </ac:spMkLst>
        </pc:spChg>
        <pc:spChg chg="add">
          <ac:chgData name="Jose Alberto Garcia Cuenta Personal" userId="4edd116d6d1ec8fd" providerId="Windows Live" clId="Web-{B83FC752-D7E7-4BE5-B677-20AA0EC8CB79}" dt="2021-04-28T08:43:03.483" v="1026"/>
          <ac:spMkLst>
            <pc:docMk/>
            <pc:sldMk cId="280316693" sldId="274"/>
            <ac:spMk id="14" creationId="{1453BF6C-B012-48B7-B4E8-6D7AC7C27D02}"/>
          </ac:spMkLst>
        </pc:spChg>
        <pc:spChg chg="add">
          <ac:chgData name="Jose Alberto Garcia Cuenta Personal" userId="4edd116d6d1ec8fd" providerId="Windows Live" clId="Web-{B83FC752-D7E7-4BE5-B677-20AA0EC8CB79}" dt="2021-04-28T08:43:03.483" v="1026"/>
          <ac:spMkLst>
            <pc:docMk/>
            <pc:sldMk cId="280316693" sldId="274"/>
            <ac:spMk id="16" creationId="{E3020543-B24B-4EC4-8FFC-8DD88EEA91A8}"/>
          </ac:spMkLst>
        </pc:spChg>
        <pc:cxnChg chg="add">
          <ac:chgData name="Jose Alberto Garcia Cuenta Personal" userId="4edd116d6d1ec8fd" providerId="Windows Live" clId="Web-{B83FC752-D7E7-4BE5-B677-20AA0EC8CB79}" dt="2021-04-28T08:43:03.483" v="1026"/>
          <ac:cxnSpMkLst>
            <pc:docMk/>
            <pc:sldMk cId="280316693" sldId="274"/>
            <ac:cxnSpMk id="18" creationId="{C49DA8F6-BCC1-4447-B54C-57856834B94B}"/>
          </ac:cxnSpMkLst>
        </pc:cxnChg>
      </pc:sldChg>
      <pc:sldChg chg="addSp delSp modSp new">
        <pc:chgData name="Jose Alberto Garcia Cuenta Personal" userId="4edd116d6d1ec8fd" providerId="Windows Live" clId="Web-{B83FC752-D7E7-4BE5-B677-20AA0EC8CB79}" dt="2021-04-28T08:44:52.455" v="1081"/>
        <pc:sldMkLst>
          <pc:docMk/>
          <pc:sldMk cId="63246719" sldId="275"/>
        </pc:sldMkLst>
        <pc:spChg chg="mod">
          <ac:chgData name="Jose Alberto Garcia Cuenta Personal" userId="4edd116d6d1ec8fd" providerId="Windows Live" clId="Web-{B83FC752-D7E7-4BE5-B677-20AA0EC8CB79}" dt="2021-04-28T08:43:56.547" v="1080" actId="20577"/>
          <ac:spMkLst>
            <pc:docMk/>
            <pc:sldMk cId="63246719" sldId="275"/>
            <ac:spMk id="2" creationId="{5E709110-0A6B-42E0-9AEC-DEBF81FB4F93}"/>
          </ac:spMkLst>
        </pc:spChg>
        <pc:spChg chg="del">
          <ac:chgData name="Jose Alberto Garcia Cuenta Personal" userId="4edd116d6d1ec8fd" providerId="Windows Live" clId="Web-{B83FC752-D7E7-4BE5-B677-20AA0EC8CB79}" dt="2021-04-28T08:44:52.455" v="1081"/>
          <ac:spMkLst>
            <pc:docMk/>
            <pc:sldMk cId="63246719" sldId="275"/>
            <ac:spMk id="3" creationId="{8E65272A-E240-44FA-90D3-C4008972B69B}"/>
          </ac:spMkLst>
        </pc:spChg>
        <pc:picChg chg="add mod ord">
          <ac:chgData name="Jose Alberto Garcia Cuenta Personal" userId="4edd116d6d1ec8fd" providerId="Windows Live" clId="Web-{B83FC752-D7E7-4BE5-B677-20AA0EC8CB79}" dt="2021-04-28T08:44:52.455" v="1081"/>
          <ac:picMkLst>
            <pc:docMk/>
            <pc:sldMk cId="63246719" sldId="275"/>
            <ac:picMk id="4" creationId="{FB39612A-5CBF-4834-A74A-2C2C789D28DE}"/>
          </ac:picMkLst>
        </pc:picChg>
      </pc:sldChg>
      <pc:sldChg chg="addSp delSp modSp new mod setBg">
        <pc:chgData name="Jose Alberto Garcia Cuenta Personal" userId="4edd116d6d1ec8fd" providerId="Windows Live" clId="Web-{B83FC752-D7E7-4BE5-B677-20AA0EC8CB79}" dt="2021-04-28T08:47:23.349" v="1145" actId="1076"/>
        <pc:sldMkLst>
          <pc:docMk/>
          <pc:sldMk cId="2236139577" sldId="276"/>
        </pc:sldMkLst>
        <pc:spChg chg="mod">
          <ac:chgData name="Jose Alberto Garcia Cuenta Personal" userId="4edd116d6d1ec8fd" providerId="Windows Live" clId="Web-{B83FC752-D7E7-4BE5-B677-20AA0EC8CB79}" dt="2021-04-28T08:45:59.144" v="1140"/>
          <ac:spMkLst>
            <pc:docMk/>
            <pc:sldMk cId="2236139577" sldId="276"/>
            <ac:spMk id="2" creationId="{3F990977-A46B-44D5-88B7-878FA08CFF67}"/>
          </ac:spMkLst>
        </pc:spChg>
        <pc:spChg chg="del mod">
          <ac:chgData name="Jose Alberto Garcia Cuenta Personal" userId="4edd116d6d1ec8fd" providerId="Windows Live" clId="Web-{B83FC752-D7E7-4BE5-B677-20AA0EC8CB79}" dt="2021-04-28T08:46:46.551" v="1141"/>
          <ac:spMkLst>
            <pc:docMk/>
            <pc:sldMk cId="2236139577" sldId="276"/>
            <ac:spMk id="3" creationId="{19D8113C-4E73-49A6-A407-FCE4DD4890DD}"/>
          </ac:spMkLst>
        </pc:spChg>
        <pc:spChg chg="add del mod">
          <ac:chgData name="Jose Alberto Garcia Cuenta Personal" userId="4edd116d6d1ec8fd" providerId="Windows Live" clId="Web-{B83FC752-D7E7-4BE5-B677-20AA0EC8CB79}" dt="2021-04-28T08:47:15.474" v="1143"/>
          <ac:spMkLst>
            <pc:docMk/>
            <pc:sldMk cId="2236139577" sldId="276"/>
            <ac:spMk id="6" creationId="{B8BC7908-17CD-466F-9298-4BAA55837FFD}"/>
          </ac:spMkLst>
        </pc:spChg>
        <pc:spChg chg="add">
          <ac:chgData name="Jose Alberto Garcia Cuenta Personal" userId="4edd116d6d1ec8fd" providerId="Windows Live" clId="Web-{B83FC752-D7E7-4BE5-B677-20AA0EC8CB79}" dt="2021-04-28T08:45:59.144" v="1140"/>
          <ac:spMkLst>
            <pc:docMk/>
            <pc:sldMk cId="2236139577" sldId="276"/>
            <ac:spMk id="8" creationId="{EFD0E8E8-C530-4B2D-A01A-CCD47590B664}"/>
          </ac:spMkLst>
        </pc:spChg>
        <pc:spChg chg="add">
          <ac:chgData name="Jose Alberto Garcia Cuenta Personal" userId="4edd116d6d1ec8fd" providerId="Windows Live" clId="Web-{B83FC752-D7E7-4BE5-B677-20AA0EC8CB79}" dt="2021-04-28T08:45:59.144" v="1140"/>
          <ac:spMkLst>
            <pc:docMk/>
            <pc:sldMk cId="2236139577" sldId="276"/>
            <ac:spMk id="10" creationId="{53472F09-8E00-4E02-9034-0A382CF663D1}"/>
          </ac:spMkLst>
        </pc:spChg>
        <pc:spChg chg="add">
          <ac:chgData name="Jose Alberto Garcia Cuenta Personal" userId="4edd116d6d1ec8fd" providerId="Windows Live" clId="Web-{B83FC752-D7E7-4BE5-B677-20AA0EC8CB79}" dt="2021-04-28T08:45:59.144" v="1140"/>
          <ac:spMkLst>
            <pc:docMk/>
            <pc:sldMk cId="2236139577" sldId="276"/>
            <ac:spMk id="12" creationId="{4DA077B8-7326-4434-87ED-77DF3CF3DCA5}"/>
          </ac:spMkLst>
        </pc:spChg>
        <pc:spChg chg="add">
          <ac:chgData name="Jose Alberto Garcia Cuenta Personal" userId="4edd116d6d1ec8fd" providerId="Windows Live" clId="Web-{B83FC752-D7E7-4BE5-B677-20AA0EC8CB79}" dt="2021-04-28T08:45:59.144" v="1140"/>
          <ac:spMkLst>
            <pc:docMk/>
            <pc:sldMk cId="2236139577" sldId="276"/>
            <ac:spMk id="14" creationId="{F79CDED1-AC9C-4A80-B334-1309DEAD5418}"/>
          </ac:spMkLst>
        </pc:spChg>
        <pc:spChg chg="add">
          <ac:chgData name="Jose Alberto Garcia Cuenta Personal" userId="4edd116d6d1ec8fd" providerId="Windows Live" clId="Web-{B83FC752-D7E7-4BE5-B677-20AA0EC8CB79}" dt="2021-04-28T08:45:59.144" v="1140"/>
          <ac:spMkLst>
            <pc:docMk/>
            <pc:sldMk cId="2236139577" sldId="276"/>
            <ac:spMk id="16" creationId="{FD961BDC-5B67-481B-B628-6C15F47245FE}"/>
          </ac:spMkLst>
        </pc:spChg>
        <pc:spChg chg="add">
          <ac:chgData name="Jose Alberto Garcia Cuenta Personal" userId="4edd116d6d1ec8fd" providerId="Windows Live" clId="Web-{B83FC752-D7E7-4BE5-B677-20AA0EC8CB79}" dt="2021-04-28T08:45:59.144" v="1140"/>
          <ac:spMkLst>
            <pc:docMk/>
            <pc:sldMk cId="2236139577" sldId="276"/>
            <ac:spMk id="18" creationId="{06CC263E-5CD3-42BB-99F8-3C062C4B5681}"/>
          </ac:spMkLst>
        </pc:spChg>
        <pc:picChg chg="add del mod ord">
          <ac:chgData name="Jose Alberto Garcia Cuenta Personal" userId="4edd116d6d1ec8fd" providerId="Windows Live" clId="Web-{B83FC752-D7E7-4BE5-B677-20AA0EC8CB79}" dt="2021-04-28T08:46:52.333" v="1142"/>
          <ac:picMkLst>
            <pc:docMk/>
            <pc:sldMk cId="2236139577" sldId="276"/>
            <ac:picMk id="4" creationId="{E88D8E57-3B8C-45AC-912A-C5F36A4829BD}"/>
          </ac:picMkLst>
        </pc:picChg>
        <pc:picChg chg="add mod ord">
          <ac:chgData name="Jose Alberto Garcia Cuenta Personal" userId="4edd116d6d1ec8fd" providerId="Windows Live" clId="Web-{B83FC752-D7E7-4BE5-B677-20AA0EC8CB79}" dt="2021-04-28T08:47:23.349" v="1145" actId="1076"/>
          <ac:picMkLst>
            <pc:docMk/>
            <pc:sldMk cId="2236139577" sldId="276"/>
            <ac:picMk id="7" creationId="{1A88751C-4B65-4A9B-A896-C84AB726F701}"/>
          </ac:picMkLst>
        </pc:picChg>
      </pc:sldChg>
      <pc:sldChg chg="addSp delSp modSp new mod setBg">
        <pc:chgData name="Jose Alberto Garcia Cuenta Personal" userId="4edd116d6d1ec8fd" providerId="Windows Live" clId="Web-{B83FC752-D7E7-4BE5-B677-20AA0EC8CB79}" dt="2021-04-28T08:51:48.028" v="1247" actId="20577"/>
        <pc:sldMkLst>
          <pc:docMk/>
          <pc:sldMk cId="1939990507" sldId="277"/>
        </pc:sldMkLst>
        <pc:spChg chg="mod">
          <ac:chgData name="Jose Alberto Garcia Cuenta Personal" userId="4edd116d6d1ec8fd" providerId="Windows Live" clId="Web-{B83FC752-D7E7-4BE5-B677-20AA0EC8CB79}" dt="2021-04-28T08:51:48.028" v="1247" actId="20577"/>
          <ac:spMkLst>
            <pc:docMk/>
            <pc:sldMk cId="1939990507" sldId="277"/>
            <ac:spMk id="2" creationId="{DE9DA2D3-4F80-4EEE-8A65-A3EE627C617B}"/>
          </ac:spMkLst>
        </pc:spChg>
        <pc:spChg chg="del">
          <ac:chgData name="Jose Alberto Garcia Cuenta Personal" userId="4edd116d6d1ec8fd" providerId="Windows Live" clId="Web-{B83FC752-D7E7-4BE5-B677-20AA0EC8CB79}" dt="2021-04-28T08:51:22.605" v="1230"/>
          <ac:spMkLst>
            <pc:docMk/>
            <pc:sldMk cId="1939990507" sldId="277"/>
            <ac:spMk id="3" creationId="{819EE695-FC5F-4543-959B-2E035F454C85}"/>
          </ac:spMkLst>
        </pc:spChg>
        <pc:spChg chg="add">
          <ac:chgData name="Jose Alberto Garcia Cuenta Personal" userId="4edd116d6d1ec8fd" providerId="Windows Live" clId="Web-{B83FC752-D7E7-4BE5-B677-20AA0EC8CB79}" dt="2021-04-28T08:51:28.824" v="1231"/>
          <ac:spMkLst>
            <pc:docMk/>
            <pc:sldMk cId="1939990507" sldId="277"/>
            <ac:spMk id="9" creationId="{A4AC5506-6312-4701-8D3C-40187889A947}"/>
          </ac:spMkLst>
        </pc:spChg>
        <pc:picChg chg="add mod ord">
          <ac:chgData name="Jose Alberto Garcia Cuenta Personal" userId="4edd116d6d1ec8fd" providerId="Windows Live" clId="Web-{B83FC752-D7E7-4BE5-B677-20AA0EC8CB79}" dt="2021-04-28T08:51:28.824" v="1231"/>
          <ac:picMkLst>
            <pc:docMk/>
            <pc:sldMk cId="1939990507" sldId="277"/>
            <ac:picMk id="4" creationId="{CC106946-79AB-4575-A21F-CB81EB0D1AEE}"/>
          </ac:picMkLst>
        </pc:picChg>
      </pc:sldChg>
      <pc:sldChg chg="addSp delSp modSp new mod setBg">
        <pc:chgData name="Jose Alberto Garcia Cuenta Personal" userId="4edd116d6d1ec8fd" providerId="Windows Live" clId="Web-{B83FC752-D7E7-4BE5-B677-20AA0EC8CB79}" dt="2021-04-28T08:56:23.769" v="1570" actId="20577"/>
        <pc:sldMkLst>
          <pc:docMk/>
          <pc:sldMk cId="2397931513" sldId="278"/>
        </pc:sldMkLst>
        <pc:spChg chg="mod">
          <ac:chgData name="Jose Alberto Garcia Cuenta Personal" userId="4edd116d6d1ec8fd" providerId="Windows Live" clId="Web-{B83FC752-D7E7-4BE5-B677-20AA0EC8CB79}" dt="2021-04-28T08:56:16.237" v="1568"/>
          <ac:spMkLst>
            <pc:docMk/>
            <pc:sldMk cId="2397931513" sldId="278"/>
            <ac:spMk id="2" creationId="{EDFE23BF-E05D-4CB5-B37A-8253BEDD6A91}"/>
          </ac:spMkLst>
        </pc:spChg>
        <pc:spChg chg="mod">
          <ac:chgData name="Jose Alberto Garcia Cuenta Personal" userId="4edd116d6d1ec8fd" providerId="Windows Live" clId="Web-{B83FC752-D7E7-4BE5-B677-20AA0EC8CB79}" dt="2021-04-28T08:56:23.769" v="1570" actId="20577"/>
          <ac:spMkLst>
            <pc:docMk/>
            <pc:sldMk cId="2397931513" sldId="278"/>
            <ac:spMk id="3" creationId="{3449D88A-2D7D-435A-B26D-8DD35EC460CC}"/>
          </ac:spMkLst>
        </pc:spChg>
        <pc:spChg chg="add mod">
          <ac:chgData name="Jose Alberto Garcia Cuenta Personal" userId="4edd116d6d1ec8fd" providerId="Windows Live" clId="Web-{B83FC752-D7E7-4BE5-B677-20AA0EC8CB79}" dt="2021-04-28T08:55:46.815" v="1564"/>
          <ac:spMkLst>
            <pc:docMk/>
            <pc:sldMk cId="2397931513" sldId="278"/>
            <ac:spMk id="4" creationId="{110CA606-B5DD-4E03-B230-AFC34F7055C2}"/>
          </ac:spMkLst>
        </pc:spChg>
        <pc:spChg chg="add del">
          <ac:chgData name="Jose Alberto Garcia Cuenta Personal" userId="4edd116d6d1ec8fd" providerId="Windows Live" clId="Web-{B83FC752-D7E7-4BE5-B677-20AA0EC8CB79}" dt="2021-04-28T08:56:16.237" v="1568"/>
          <ac:spMkLst>
            <pc:docMk/>
            <pc:sldMk cId="2397931513" sldId="278"/>
            <ac:spMk id="8" creationId="{0D7B6173-1D58-48E2-83CF-37350F315F75}"/>
          </ac:spMkLst>
        </pc:spChg>
        <pc:spChg chg="add del">
          <ac:chgData name="Jose Alberto Garcia Cuenta Personal" userId="4edd116d6d1ec8fd" providerId="Windows Live" clId="Web-{B83FC752-D7E7-4BE5-B677-20AA0EC8CB79}" dt="2021-04-28T08:56:16.237" v="1568"/>
          <ac:spMkLst>
            <pc:docMk/>
            <pc:sldMk cId="2397931513" sldId="278"/>
            <ac:spMk id="10" creationId="{C7465CB2-E160-4D8E-B8B3-B7AFCAFC5BC1}"/>
          </ac:spMkLst>
        </pc:spChg>
        <pc:spChg chg="add del">
          <ac:chgData name="Jose Alberto Garcia Cuenta Personal" userId="4edd116d6d1ec8fd" providerId="Windows Live" clId="Web-{B83FC752-D7E7-4BE5-B677-20AA0EC8CB79}" dt="2021-04-28T08:56:16.237" v="1568"/>
          <ac:spMkLst>
            <pc:docMk/>
            <pc:sldMk cId="2397931513" sldId="278"/>
            <ac:spMk id="14" creationId="{1A8FFABF-F1A6-4C80-A0A6-29F3162FEFFE}"/>
          </ac:spMkLst>
        </pc:spChg>
        <pc:spChg chg="add del">
          <ac:chgData name="Jose Alberto Garcia Cuenta Personal" userId="4edd116d6d1ec8fd" providerId="Windows Live" clId="Web-{B83FC752-D7E7-4BE5-B677-20AA0EC8CB79}" dt="2021-04-28T08:56:16.237" v="1568"/>
          <ac:spMkLst>
            <pc:docMk/>
            <pc:sldMk cId="2397931513" sldId="278"/>
            <ac:spMk id="16" creationId="{ED4C1E4B-EA97-41D4-855C-680107905C03}"/>
          </ac:spMkLst>
        </pc:spChg>
        <pc:spChg chg="add">
          <ac:chgData name="Jose Alberto Garcia Cuenta Personal" userId="4edd116d6d1ec8fd" providerId="Windows Live" clId="Web-{B83FC752-D7E7-4BE5-B677-20AA0EC8CB79}" dt="2021-04-28T08:56:16.237" v="1568"/>
          <ac:spMkLst>
            <pc:docMk/>
            <pc:sldMk cId="2397931513" sldId="278"/>
            <ac:spMk id="21" creationId="{F56F5174-31D9-4DBB-AAB7-A1FD7BDB1352}"/>
          </ac:spMkLst>
        </pc:spChg>
        <pc:spChg chg="add">
          <ac:chgData name="Jose Alberto Garcia Cuenta Personal" userId="4edd116d6d1ec8fd" providerId="Windows Live" clId="Web-{B83FC752-D7E7-4BE5-B677-20AA0EC8CB79}" dt="2021-04-28T08:56:16.237" v="1568"/>
          <ac:spMkLst>
            <pc:docMk/>
            <pc:sldMk cId="2397931513" sldId="278"/>
            <ac:spMk id="25" creationId="{F9A95BEE-6BB1-4A28-A8E6-A34B2E42EF87}"/>
          </ac:spMkLst>
        </pc:spChg>
        <pc:picChg chg="add mod ord">
          <ac:chgData name="Jose Alberto Garcia Cuenta Personal" userId="4edd116d6d1ec8fd" providerId="Windows Live" clId="Web-{B83FC752-D7E7-4BE5-B677-20AA0EC8CB79}" dt="2021-04-28T08:56:16.237" v="1568"/>
          <ac:picMkLst>
            <pc:docMk/>
            <pc:sldMk cId="2397931513" sldId="278"/>
            <ac:picMk id="5" creationId="{9278D7E3-8117-4A62-8E69-E81E05F78FF2}"/>
          </ac:picMkLst>
        </pc:picChg>
        <pc:picChg chg="add del">
          <ac:chgData name="Jose Alberto Garcia Cuenta Personal" userId="4edd116d6d1ec8fd" providerId="Windows Live" clId="Web-{B83FC752-D7E7-4BE5-B677-20AA0EC8CB79}" dt="2021-04-28T08:56:16.237" v="1568"/>
          <ac:picMkLst>
            <pc:docMk/>
            <pc:sldMk cId="2397931513" sldId="278"/>
            <ac:picMk id="12" creationId="{BF79C704-FD27-4BBA-A751-4A80EDB173B8}"/>
          </ac:picMkLst>
        </pc:picChg>
        <pc:picChg chg="add">
          <ac:chgData name="Jose Alberto Garcia Cuenta Personal" userId="4edd116d6d1ec8fd" providerId="Windows Live" clId="Web-{B83FC752-D7E7-4BE5-B677-20AA0EC8CB79}" dt="2021-04-28T08:56:16.237" v="1568"/>
          <ac:picMkLst>
            <pc:docMk/>
            <pc:sldMk cId="2397931513" sldId="278"/>
            <ac:picMk id="23" creationId="{AE113210-7872-481A-ADE6-3A05CCAF5EB2}"/>
          </ac:picMkLst>
        </pc:picChg>
      </pc:sldChg>
    </pc:docChg>
  </pc:docChgLst>
  <pc:docChgLst>
    <pc:chgData name="Jose Alberto Garcia Cuenta Personal" userId="4edd116d6d1ec8fd" providerId="Windows Live" clId="Web-{507BB133-9CC7-44B3-9E04-483A9E9D7FC1}"/>
    <pc:docChg chg="modSld">
      <pc:chgData name="Jose Alberto Garcia Cuenta Personal" userId="4edd116d6d1ec8fd" providerId="Windows Live" clId="Web-{507BB133-9CC7-44B3-9E04-483A9E9D7FC1}" dt="2021-04-25T16:34:42.792" v="19"/>
      <pc:docMkLst>
        <pc:docMk/>
      </pc:docMkLst>
      <pc:sldChg chg="addSp modSp">
        <pc:chgData name="Jose Alberto Garcia Cuenta Personal" userId="4edd116d6d1ec8fd" providerId="Windows Live" clId="Web-{507BB133-9CC7-44B3-9E04-483A9E9D7FC1}" dt="2021-04-25T16:34:42.792" v="19"/>
        <pc:sldMkLst>
          <pc:docMk/>
          <pc:sldMk cId="2406273178" sldId="256"/>
        </pc:sldMkLst>
        <pc:spChg chg="mod">
          <ac:chgData name="Jose Alberto Garcia Cuenta Personal" userId="4edd116d6d1ec8fd" providerId="Windows Live" clId="Web-{507BB133-9CC7-44B3-9E04-483A9E9D7FC1}" dt="2021-04-25T16:32:41.836" v="10" actId="20577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Jose Alberto Garcia Cuenta Personal" userId="4edd116d6d1ec8fd" providerId="Windows Live" clId="Web-{507BB133-9CC7-44B3-9E04-483A9E9D7FC1}" dt="2021-04-25T16:32:54.774" v="18" actId="20577"/>
          <ac:spMkLst>
            <pc:docMk/>
            <pc:sldMk cId="2406273178" sldId="256"/>
            <ac:spMk id="3" creationId="{00000000-0000-0000-0000-000000000000}"/>
          </ac:spMkLst>
        </pc:spChg>
        <pc:picChg chg="add mod">
          <ac:chgData name="Jose Alberto Garcia Cuenta Personal" userId="4edd116d6d1ec8fd" providerId="Windows Live" clId="Web-{507BB133-9CC7-44B3-9E04-483A9E9D7FC1}" dt="2021-04-25T16:34:42.792" v="19"/>
          <ac:picMkLst>
            <pc:docMk/>
            <pc:sldMk cId="2406273178" sldId="256"/>
            <ac:picMk id="4" creationId="{9535842D-C8A4-4764-A9BA-035002E630FA}"/>
          </ac:picMkLst>
        </pc:picChg>
      </pc:sldChg>
    </pc:docChg>
  </pc:docChgLst>
  <pc:docChgLst>
    <pc:chgData name="Jose Alberto Garcia Cuenta Personal" userId="4edd116d6d1ec8fd" providerId="Windows Live" clId="Web-{A2A61BC2-A6A7-490C-AFD6-773B11815402}"/>
    <pc:docChg chg="modSld">
      <pc:chgData name="Jose Alberto Garcia Cuenta Personal" userId="4edd116d6d1ec8fd" providerId="Windows Live" clId="Web-{A2A61BC2-A6A7-490C-AFD6-773B11815402}" dt="2021-04-28T16:23:05.617" v="8" actId="20577"/>
      <pc:docMkLst>
        <pc:docMk/>
      </pc:docMkLst>
      <pc:sldChg chg="modSp">
        <pc:chgData name="Jose Alberto Garcia Cuenta Personal" userId="4edd116d6d1ec8fd" providerId="Windows Live" clId="Web-{A2A61BC2-A6A7-490C-AFD6-773B11815402}" dt="2021-04-28T16:23:05.617" v="8" actId="20577"/>
        <pc:sldMkLst>
          <pc:docMk/>
          <pc:sldMk cId="3016605391" sldId="265"/>
        </pc:sldMkLst>
        <pc:spChg chg="mod">
          <ac:chgData name="Jose Alberto Garcia Cuenta Personal" userId="4edd116d6d1ec8fd" providerId="Windows Live" clId="Web-{A2A61BC2-A6A7-490C-AFD6-773B11815402}" dt="2021-04-28T16:23:05.617" v="8" actId="20577"/>
          <ac:spMkLst>
            <pc:docMk/>
            <pc:sldMk cId="3016605391" sldId="265"/>
            <ac:spMk id="6" creationId="{F7267AB4-EFD6-4A0D-8D5A-070C34EE5071}"/>
          </ac:spMkLst>
        </pc:spChg>
      </pc:sldChg>
      <pc:sldChg chg="modSp">
        <pc:chgData name="Jose Alberto Garcia Cuenta Personal" userId="4edd116d6d1ec8fd" providerId="Windows Live" clId="Web-{A2A61BC2-A6A7-490C-AFD6-773B11815402}" dt="2021-04-28T16:22:33.038" v="1" actId="20577"/>
        <pc:sldMkLst>
          <pc:docMk/>
          <pc:sldMk cId="3819568513" sldId="266"/>
        </pc:sldMkLst>
        <pc:spChg chg="mod">
          <ac:chgData name="Jose Alberto Garcia Cuenta Personal" userId="4edd116d6d1ec8fd" providerId="Windows Live" clId="Web-{A2A61BC2-A6A7-490C-AFD6-773B11815402}" dt="2021-04-28T16:22:33.038" v="1" actId="20577"/>
          <ac:spMkLst>
            <pc:docMk/>
            <pc:sldMk cId="3819568513" sldId="266"/>
            <ac:spMk id="3" creationId="{2CA88E32-46F3-4B0E-AEB2-9F7B6315ED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6FB9CD6E-1D8B-4B48-BCB6-341529B97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2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s-ES" sz="6600">
                <a:cs typeface="Calibri Light"/>
              </a:rPr>
              <a:t>Sesión presencial UD4</a:t>
            </a:r>
            <a:endParaRPr lang="es-ES" sz="66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ES">
                <a:cs typeface="Calibri"/>
              </a:rPr>
              <a:t>Teléfono ACME                             </a:t>
            </a:r>
            <a:r>
              <a:rPr lang="es-ES">
                <a:solidFill>
                  <a:schemeClr val="accent2">
                    <a:lumMod val="40000"/>
                    <a:lumOff val="60000"/>
                  </a:schemeClr>
                </a:solidFill>
                <a:cs typeface="Calibri"/>
              </a:rPr>
              <a:t>José A. García Gutiérrez 2021</a:t>
            </a:r>
            <a:endParaRPr lang="es-E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1EC9DC-9E13-4B8A-BA3A-B9250D4B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s-ES" sz="3000">
                <a:cs typeface="Calibri Light"/>
              </a:rPr>
              <a:t>Paso 5: Subiendo el proyecto a GitHub</a:t>
            </a:r>
            <a:endParaRPr lang="es-ES" sz="3000"/>
          </a:p>
        </p:txBody>
      </p:sp>
      <p:pic>
        <p:nvPicPr>
          <p:cNvPr id="4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CE077A8-2A95-4058-9D61-66AA8DCC7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41" b="17594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EF4875-5C56-458F-B6ED-8211CDD5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1700">
                <a:cs typeface="Calibri"/>
              </a:rPr>
              <a:t>Para que otros programadores (cientos trabajarán en este proyecto) puedan aportar a nuestro código, crearemos un repositorio GitHub.</a:t>
            </a:r>
          </a:p>
          <a:p>
            <a:r>
              <a:rPr lang="es-ES" sz="1700">
                <a:cs typeface="Calibri"/>
              </a:rPr>
              <a:t>Crea un nuevo repositorio, haz un </a:t>
            </a:r>
            <a:r>
              <a:rPr lang="es-ES" sz="1700" err="1">
                <a:cs typeface="Calibri"/>
              </a:rPr>
              <a:t>commit</a:t>
            </a:r>
            <a:r>
              <a:rPr lang="es-ES" sz="1700">
                <a:cs typeface="Calibri"/>
              </a:rPr>
              <a:t> de la versión actual con el comentario "Móvil ACME v2.0" y realiza una primera sincronización mediante el método </a:t>
            </a:r>
            <a:r>
              <a:rPr lang="es-ES" sz="1700" err="1">
                <a:cs typeface="Calibri"/>
              </a:rPr>
              <a:t>Remote</a:t>
            </a:r>
            <a:r>
              <a:rPr lang="es-ES" sz="1700">
                <a:cs typeface="Calibri"/>
              </a:rPr>
              <a:t> -&gt; </a:t>
            </a:r>
            <a:r>
              <a:rPr lang="es-ES" sz="1700" err="1">
                <a:cs typeface="Calibri"/>
              </a:rPr>
              <a:t>Push</a:t>
            </a:r>
            <a:endParaRPr lang="es-E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33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7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CFE1CE-619B-4F6A-9329-BF671FB4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Creando un branch del proyecto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F75405C3-0857-4262-95C9-A5C955225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21" b="1587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856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652CB3-4DC9-4AEA-A2F8-63738135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  <a:cs typeface="Calibri Light"/>
              </a:rPr>
              <a:t>Paso 6: Crea una nueva rama del proyecto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F0B48CA-297A-4E73-B3AC-E37D87875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2805854"/>
            <a:ext cx="6579910" cy="33557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8774FE-030D-4A58-AADB-0BB3367D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000">
                <a:solidFill>
                  <a:srgbClr val="FFFFFF"/>
                </a:solidFill>
                <a:cs typeface="Calibri"/>
              </a:rPr>
              <a:t>Parece que el primer intento no salió muy bien, seguro que hay algo más que podemos hacer por esta adorable criatura.. Que tal.. ¿Detonación remota de dinamita?</a:t>
            </a:r>
          </a:p>
          <a:p>
            <a:endParaRPr lang="es-ES" sz="2000">
              <a:solidFill>
                <a:srgbClr val="FFFFFF"/>
              </a:solidFill>
              <a:cs typeface="Calibri"/>
            </a:endParaRPr>
          </a:p>
          <a:p>
            <a:r>
              <a:rPr lang="es-ES" sz="2000">
                <a:solidFill>
                  <a:srgbClr val="FFFFFF"/>
                </a:solidFill>
                <a:cs typeface="Calibri"/>
              </a:rPr>
              <a:t>Crea una nueva rama del proyecto, llama a la rama "proyecto dinamita".</a:t>
            </a:r>
          </a:p>
          <a:p>
            <a:endParaRPr lang="es-ES" sz="2000">
              <a:solidFill>
                <a:srgbClr val="FFFFFF"/>
              </a:solidFill>
              <a:cs typeface="Calibri"/>
            </a:endParaRPr>
          </a:p>
          <a:p>
            <a:r>
              <a:rPr lang="es-ES" sz="2000">
                <a:solidFill>
                  <a:srgbClr val="FFFFFF"/>
                </a:solidFill>
                <a:cs typeface="Calibri"/>
              </a:rPr>
              <a:t>Ahora crea una nueva clase que llamaremos "Dinamita.java"</a:t>
            </a:r>
          </a:p>
        </p:txBody>
      </p:sp>
    </p:spTree>
    <p:extLst>
      <p:ext uri="{BB962C8B-B14F-4D97-AF65-F5344CB8AC3E}">
        <p14:creationId xmlns:p14="http://schemas.microsoft.com/office/powerpoint/2010/main" val="365670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4DB740-7DA0-4EE9-85CB-B8466DB7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s-ES">
                <a:cs typeface="Calibri Light"/>
              </a:rPr>
              <a:t>Explotador de Dinamita </a:t>
            </a:r>
            <a:r>
              <a:rPr lang="es-ES" dirty="0">
                <a:cs typeface="Calibri Light"/>
              </a:rPr>
              <a:t>ACME</a:t>
            </a:r>
            <a:endParaRPr lang="es-E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CB56289F-0CE2-4134-AA3C-8CE1798EC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9" b="450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D88251-4C3E-406C-B493-5C4CF4075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443" y="2076924"/>
            <a:ext cx="5153355" cy="41000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Vamos a </a:t>
            </a:r>
            <a:r>
              <a:rPr lang="en-US" sz="2000" dirty="0" err="1">
                <a:cs typeface="Calibri"/>
              </a:rPr>
              <a:t>añadir</a:t>
            </a:r>
            <a:r>
              <a:rPr lang="en-US" sz="2000" dirty="0">
                <a:cs typeface="Calibri"/>
              </a:rPr>
              <a:t> el </a:t>
            </a:r>
            <a:r>
              <a:rPr lang="en-US" sz="2000" dirty="0" err="1">
                <a:cs typeface="Calibri"/>
              </a:rPr>
              <a:t>método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blowDinamitaBigBang</a:t>
            </a:r>
            <a:r>
              <a:rPr lang="en-US" sz="2000" dirty="0">
                <a:cs typeface="Calibri"/>
              </a:rPr>
              <a:t> a la </a:t>
            </a:r>
            <a:r>
              <a:rPr lang="en-US" sz="2000" dirty="0" err="1">
                <a:cs typeface="Calibri"/>
              </a:rPr>
              <a:t>clase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dinamita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como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sigue</a:t>
            </a:r>
            <a:r>
              <a:rPr lang="en-US" sz="2000" dirty="0">
                <a:cs typeface="Calibri"/>
              </a:rPr>
              <a:t>:</a:t>
            </a:r>
            <a:endParaRPr lang="es-ES" dirty="0"/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Este </a:t>
            </a:r>
            <a:r>
              <a:rPr lang="en-US" dirty="0" err="1">
                <a:cs typeface="Calibri" panose="020F0502020204030204"/>
              </a:rPr>
              <a:t>método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permite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detonar</a:t>
            </a:r>
            <a:r>
              <a:rPr lang="en-US" dirty="0">
                <a:cs typeface="Calibri" panose="020F0502020204030204"/>
              </a:rPr>
              <a:t> un </a:t>
            </a:r>
            <a:r>
              <a:rPr lang="en-US" dirty="0" err="1">
                <a:cs typeface="Calibri" panose="020F0502020204030204"/>
              </a:rPr>
              <a:t>cartucho</a:t>
            </a:r>
            <a:r>
              <a:rPr lang="en-US" dirty="0">
                <a:cs typeface="Calibri" panose="020F0502020204030204"/>
              </a:rPr>
              <a:t> de </a:t>
            </a:r>
            <a:r>
              <a:rPr lang="en-US" dirty="0" err="1">
                <a:cs typeface="Calibri" panose="020F0502020204030204"/>
              </a:rPr>
              <a:t>dinamita</a:t>
            </a:r>
            <a:r>
              <a:rPr lang="en-US" dirty="0">
                <a:cs typeface="Calibri" panose="020F0502020204030204"/>
              </a:rPr>
              <a:t> del </a:t>
            </a:r>
            <a:r>
              <a:rPr lang="en-US" dirty="0" err="1">
                <a:cs typeface="Calibri" panose="020F0502020204030204"/>
              </a:rPr>
              <a:t>número</a:t>
            </a:r>
            <a:r>
              <a:rPr lang="en-US" dirty="0">
                <a:cs typeface="Calibri" panose="020F0502020204030204"/>
              </a:rPr>
              <a:t> de </a:t>
            </a:r>
            <a:r>
              <a:rPr lang="en-US" dirty="0" err="1">
                <a:cs typeface="Calibri" panose="020F0502020204030204"/>
              </a:rPr>
              <a:t>megatones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deseado</a:t>
            </a:r>
            <a:r>
              <a:rPr lang="en-US" dirty="0">
                <a:cs typeface="Calibri" panose="020F0502020204030204"/>
              </a:rPr>
              <a:t>.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FD48DF2C-8376-4D62-AA7B-0DB1DB733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040" y="3355607"/>
            <a:ext cx="7355840" cy="6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422001-7232-4199-ADB5-FB76DCF0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320" y="178712"/>
            <a:ext cx="7603489" cy="612239"/>
          </a:xfrm>
        </p:spPr>
        <p:txBody>
          <a:bodyPr anchor="t">
            <a:normAutofit fontScale="90000"/>
          </a:bodyPr>
          <a:lstStyle/>
          <a:p>
            <a:r>
              <a:rPr lang="es-ES" sz="4000">
                <a:solidFill>
                  <a:schemeClr val="bg1"/>
                </a:solidFill>
                <a:cs typeface="Calibri Light"/>
              </a:rPr>
              <a:t>La revolución: Dinamita silenciosa.</a:t>
            </a:r>
            <a:endParaRPr lang="es-ES" sz="4000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4" name="Imagen 4" descr="Gráfico&#10;&#10;Descripción generada automáticamente">
            <a:extLst>
              <a:ext uri="{FF2B5EF4-FFF2-40B4-BE49-F238E27FC236}">
                <a16:creationId xmlns:a16="http://schemas.microsoft.com/office/drawing/2014/main" id="{9BC21E57-B326-4CC0-9F2A-6E9CC4B9D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7" r="9174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9A5D6CC-DBD0-4A32-95CA-1984818F79C3}"/>
              </a:ext>
            </a:extLst>
          </p:cNvPr>
          <p:cNvSpPr txBox="1"/>
          <p:nvPr/>
        </p:nvSpPr>
        <p:spPr>
          <a:xfrm>
            <a:off x="4572000" y="1107440"/>
            <a:ext cx="738632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FFFFFF"/>
                </a:solidFill>
                <a:cs typeface="Calibri"/>
              </a:rPr>
              <a:t>Nuestro departamento de I+D ha creado un nuevo producto llamado a revolucionar el mundo de los coyotes, la "dinamita silenciosa". Esta dinamita permite generar grandes explosiones sin alertar a otras posibles víctimas.</a:t>
            </a:r>
          </a:p>
          <a:p>
            <a:endParaRPr lang="es-ES" dirty="0">
              <a:solidFill>
                <a:srgbClr val="FFFFFF"/>
              </a:solidFill>
              <a:cs typeface="Calibri"/>
            </a:endParaRPr>
          </a:p>
          <a:p>
            <a:r>
              <a:rPr lang="es-ES" dirty="0">
                <a:solidFill>
                  <a:srgbClr val="FFFFFF"/>
                </a:solidFill>
                <a:cs typeface="Calibri"/>
              </a:rPr>
              <a:t>Añade el método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422912-99FD-4559-A3E2-581E2A84634B}"/>
              </a:ext>
            </a:extLst>
          </p:cNvPr>
          <p:cNvSpPr txBox="1"/>
          <p:nvPr/>
        </p:nvSpPr>
        <p:spPr>
          <a:xfrm>
            <a:off x="4907915" y="4054475"/>
            <a:ext cx="69291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FFFFFF"/>
                </a:solidFill>
                <a:cs typeface="Calibri"/>
              </a:rPr>
              <a:t>Este método permite detonar una carga silenciosa del número de megatones deseado</a:t>
            </a:r>
          </a:p>
        </p:txBody>
      </p:sp>
      <p:pic>
        <p:nvPicPr>
          <p:cNvPr id="10" name="Imagen 1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802B4A8-320F-4862-8F81-F86E0BA45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913918"/>
            <a:ext cx="7366000" cy="6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6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BE24BB-60DB-4133-A5E5-97C171EF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700">
                <a:solidFill>
                  <a:srgbClr val="FFFFFF"/>
                </a:solidFill>
                <a:cs typeface="Calibri Light"/>
              </a:rPr>
              <a:t>Paso 7: Documenta los dos métodos que hemos creado en la clase dinamita</a:t>
            </a:r>
            <a:endParaRPr lang="es-ES" sz="370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2F1FB2-BAB9-45AE-AB06-E48920A6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000" dirty="0">
                <a:cs typeface="Calibri"/>
              </a:rPr>
              <a:t>Método </a:t>
            </a:r>
            <a:r>
              <a:rPr lang="es-ES" sz="2000" dirty="0" err="1">
                <a:cs typeface="Calibri"/>
              </a:rPr>
              <a:t>blowDinamitaBigbang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- Descripción del método: </a:t>
            </a:r>
            <a:r>
              <a:rPr lang="es-ES" sz="2000" dirty="0">
                <a:ea typeface="+mn-lt"/>
                <a:cs typeface="+mn-lt"/>
              </a:rPr>
              <a:t>Permite detonar de forma remota una carga de dinamita, &lt;b&gt; aléjese antes de activar el método &lt;/b&gt;.    </a:t>
            </a:r>
            <a:endParaRPr lang="es-ES" sz="2000">
              <a:cs typeface="Calibri"/>
            </a:endParaRPr>
          </a:p>
          <a:p>
            <a:pPr marL="457200" lvl="1" indent="0">
              <a:buNone/>
            </a:pPr>
            <a:r>
              <a:rPr lang="es-ES" sz="2000" dirty="0">
                <a:cs typeface="Calibri"/>
              </a:rPr>
              <a:t>- Parámetros</a:t>
            </a:r>
          </a:p>
          <a:p>
            <a:pPr marL="457200" lvl="1" indent="0">
              <a:buNone/>
            </a:pPr>
            <a:r>
              <a:rPr lang="es-ES" sz="2000" dirty="0">
                <a:cs typeface="Calibri"/>
              </a:rPr>
              <a:t>       </a:t>
            </a:r>
            <a:r>
              <a:rPr lang="es-ES" sz="2000" dirty="0">
                <a:ea typeface="+mn-lt"/>
                <a:cs typeface="+mn-lt"/>
              </a:rPr>
              <a:t>megatones: indica el número de megatones de explosivo.</a:t>
            </a:r>
            <a:endParaRPr lang="es-ES" sz="2000">
              <a:cs typeface="Calibri"/>
            </a:endParaRPr>
          </a:p>
          <a:p>
            <a:pPr marL="457200" lvl="1" indent="0">
              <a:buNone/>
            </a:pPr>
            <a:r>
              <a:rPr lang="es-ES" sz="2000" dirty="0">
                <a:cs typeface="Calibri"/>
              </a:rPr>
              <a:t>- Añade también una referencia al método </a:t>
            </a:r>
            <a:r>
              <a:rPr lang="es-ES" sz="2000" b="1" dirty="0" err="1">
                <a:ea typeface="+mn-lt"/>
                <a:cs typeface="+mn-lt"/>
              </a:rPr>
              <a:t>blowDinamitaSilentBang</a:t>
            </a:r>
            <a:r>
              <a:rPr lang="es-ES" sz="2000" b="1" dirty="0">
                <a:ea typeface="+mn-lt"/>
                <a:cs typeface="+mn-lt"/>
              </a:rPr>
              <a:t> </a:t>
            </a:r>
            <a:r>
              <a:rPr lang="es-ES" sz="2000" dirty="0">
                <a:ea typeface="+mn-lt"/>
                <a:cs typeface="+mn-lt"/>
              </a:rPr>
              <a:t>de la </a:t>
            </a:r>
            <a:r>
              <a:rPr lang="es-ES" sz="2000" dirty="0">
                <a:cs typeface="Calibri"/>
              </a:rPr>
              <a:t>misma clase y al método </a:t>
            </a:r>
            <a:r>
              <a:rPr lang="es-ES" sz="2000" b="1" dirty="0" err="1">
                <a:ea typeface="+mn-lt"/>
                <a:cs typeface="+mn-lt"/>
              </a:rPr>
              <a:t>zapRoadRunner</a:t>
            </a:r>
            <a:r>
              <a:rPr lang="es-ES" sz="2000" b="1" dirty="0">
                <a:ea typeface="+mn-lt"/>
                <a:cs typeface="+mn-lt"/>
              </a:rPr>
              <a:t> </a:t>
            </a:r>
            <a:r>
              <a:rPr lang="es-ES" sz="2000" dirty="0">
                <a:ea typeface="+mn-lt"/>
                <a:cs typeface="+mn-lt"/>
              </a:rPr>
              <a:t>de la clase smartphone en</a:t>
            </a:r>
            <a:r>
              <a:rPr lang="es-ES" sz="2000" dirty="0">
                <a:cs typeface="Calibri"/>
              </a:rPr>
              <a:t> la sección "</a:t>
            </a:r>
            <a:r>
              <a:rPr lang="es-ES" sz="2000" dirty="0" err="1">
                <a:cs typeface="Calibri"/>
              </a:rPr>
              <a:t>See</a:t>
            </a:r>
            <a:r>
              <a:rPr lang="es-ES" sz="2000" dirty="0">
                <a:cs typeface="Calibri"/>
              </a:rPr>
              <a:t> </a:t>
            </a:r>
            <a:r>
              <a:rPr lang="es-ES" sz="2000" dirty="0" err="1">
                <a:cs typeface="Calibri"/>
              </a:rPr>
              <a:t>also</a:t>
            </a:r>
            <a:r>
              <a:rPr lang="es-ES" sz="2000" dirty="0">
                <a:cs typeface="Calibri"/>
              </a:rPr>
              <a:t>" de la documentación del método.</a:t>
            </a:r>
          </a:p>
        </p:txBody>
      </p:sp>
    </p:spTree>
    <p:extLst>
      <p:ext uri="{BB962C8B-B14F-4D97-AF65-F5344CB8AC3E}">
        <p14:creationId xmlns:p14="http://schemas.microsoft.com/office/powerpoint/2010/main" val="292743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BE24BB-60DB-4133-A5E5-97C171EF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700">
                <a:solidFill>
                  <a:srgbClr val="FFFFFF"/>
                </a:solidFill>
                <a:cs typeface="Calibri Light"/>
              </a:rPr>
              <a:t>Paso 7: Documenta los dos métodos que hemos creado en la clase dinamita</a:t>
            </a:r>
            <a:endParaRPr lang="es-ES" sz="370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2F1FB2-BAB9-45AE-AB06-E48920A6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000" dirty="0">
                <a:cs typeface="Calibri"/>
              </a:rPr>
              <a:t>Método </a:t>
            </a:r>
            <a:r>
              <a:rPr lang="es-ES" sz="2000" dirty="0" err="1">
                <a:cs typeface="Calibri"/>
              </a:rPr>
              <a:t>blowDinamitaSilentbang</a:t>
            </a:r>
          </a:p>
          <a:p>
            <a:pPr marL="0" indent="0">
              <a:buNone/>
            </a:pPr>
            <a:r>
              <a:rPr lang="es-ES" sz="2000" dirty="0">
                <a:cs typeface="Calibri"/>
              </a:rPr>
              <a:t>- Descripción del método: </a:t>
            </a:r>
            <a:r>
              <a:rPr lang="es-ES" sz="2000" dirty="0">
                <a:ea typeface="+mn-lt"/>
                <a:cs typeface="+mn-lt"/>
              </a:rPr>
              <a:t>Permite detonar de forma remota una bomba silenciosa, &lt;b&gt; no espere la emisión de absolutamente ningún sonido&lt;/b&gt;.    </a:t>
            </a:r>
            <a:endParaRPr lang="es-ES" sz="2000" dirty="0">
              <a:cs typeface="Calibri"/>
            </a:endParaRPr>
          </a:p>
          <a:p>
            <a:pPr marL="457200" lvl="1" indent="0">
              <a:buNone/>
            </a:pPr>
            <a:r>
              <a:rPr lang="es-ES" sz="2000" dirty="0">
                <a:cs typeface="Calibri"/>
              </a:rPr>
              <a:t>- Parámetros</a:t>
            </a:r>
          </a:p>
          <a:p>
            <a:pPr marL="457200" lvl="1" indent="0">
              <a:buNone/>
            </a:pPr>
            <a:r>
              <a:rPr lang="es-ES" sz="2000" dirty="0">
                <a:cs typeface="Calibri"/>
              </a:rPr>
              <a:t>       </a:t>
            </a:r>
            <a:r>
              <a:rPr lang="es-ES" sz="2000" dirty="0">
                <a:ea typeface="+mn-lt"/>
                <a:cs typeface="+mn-lt"/>
              </a:rPr>
              <a:t>megatones: indica el número de megatones de explosivo.</a:t>
            </a:r>
            <a:endParaRPr lang="es-ES" sz="2000" dirty="0">
              <a:cs typeface="Calibri"/>
            </a:endParaRPr>
          </a:p>
          <a:p>
            <a:pPr marL="457200" lvl="1" indent="0">
              <a:buNone/>
            </a:pPr>
            <a:r>
              <a:rPr lang="es-ES" sz="2000" dirty="0">
                <a:cs typeface="Calibri"/>
              </a:rPr>
              <a:t>- Añade también una referencia al método </a:t>
            </a:r>
            <a:r>
              <a:rPr lang="es-ES" sz="2000" b="1" dirty="0" err="1">
                <a:ea typeface="+mn-lt"/>
                <a:cs typeface="+mn-lt"/>
              </a:rPr>
              <a:t>blowDinamitaBigBang</a:t>
            </a:r>
            <a:r>
              <a:rPr lang="es-ES" sz="2000" b="1" dirty="0">
                <a:ea typeface="+mn-lt"/>
                <a:cs typeface="+mn-lt"/>
              </a:rPr>
              <a:t> </a:t>
            </a:r>
            <a:r>
              <a:rPr lang="es-ES" sz="2000" dirty="0">
                <a:ea typeface="+mn-lt"/>
                <a:cs typeface="+mn-lt"/>
              </a:rPr>
              <a:t>de la </a:t>
            </a:r>
            <a:r>
              <a:rPr lang="es-ES" sz="2000" dirty="0">
                <a:cs typeface="Calibri"/>
              </a:rPr>
              <a:t>misma clase y al método </a:t>
            </a:r>
            <a:r>
              <a:rPr lang="es-ES" sz="2000" b="1" dirty="0" err="1">
                <a:ea typeface="+mn-lt"/>
                <a:cs typeface="+mn-lt"/>
              </a:rPr>
              <a:t>zapRoadRunner</a:t>
            </a:r>
            <a:r>
              <a:rPr lang="es-ES" sz="2000" b="1" dirty="0">
                <a:ea typeface="+mn-lt"/>
                <a:cs typeface="+mn-lt"/>
              </a:rPr>
              <a:t> </a:t>
            </a:r>
            <a:r>
              <a:rPr lang="es-ES" sz="2000" dirty="0">
                <a:ea typeface="+mn-lt"/>
                <a:cs typeface="+mn-lt"/>
              </a:rPr>
              <a:t>de la clase smartphone en</a:t>
            </a:r>
            <a:r>
              <a:rPr lang="es-ES" sz="2000" dirty="0">
                <a:cs typeface="Calibri"/>
              </a:rPr>
              <a:t> la sección "</a:t>
            </a:r>
            <a:r>
              <a:rPr lang="es-ES" sz="2000" dirty="0" err="1">
                <a:cs typeface="Calibri"/>
              </a:rPr>
              <a:t>See</a:t>
            </a:r>
            <a:r>
              <a:rPr lang="es-ES" sz="2000" dirty="0">
                <a:cs typeface="Calibri"/>
              </a:rPr>
              <a:t> </a:t>
            </a:r>
            <a:r>
              <a:rPr lang="es-ES" sz="2000" dirty="0" err="1">
                <a:cs typeface="Calibri"/>
              </a:rPr>
              <a:t>also</a:t>
            </a:r>
            <a:r>
              <a:rPr lang="es-ES" sz="2000" dirty="0">
                <a:cs typeface="Calibri"/>
              </a:rPr>
              <a:t>" de la documentación del método.</a:t>
            </a:r>
          </a:p>
        </p:txBody>
      </p:sp>
    </p:spTree>
    <p:extLst>
      <p:ext uri="{BB962C8B-B14F-4D97-AF65-F5344CB8AC3E}">
        <p14:creationId xmlns:p14="http://schemas.microsoft.com/office/powerpoint/2010/main" val="227280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DC247-4616-4336-8561-31EB82D0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cs typeface="Calibri Light"/>
              </a:rPr>
              <a:t>Paso 8: Añade una descripción general para la clase.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E0AD8-15C5-47E4-93DC-6D3AA22ED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 dirty="0">
                <a:cs typeface="Calibri"/>
              </a:rPr>
              <a:t>Añadamos una descripción general para la clase dinamita.java, esta puede ser algo así:</a:t>
            </a: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r>
              <a:rPr lang="es-ES" dirty="0">
                <a:cs typeface="Calibri"/>
              </a:rPr>
              <a:t>Reemplaza los bloques &lt;</a:t>
            </a:r>
            <a:r>
              <a:rPr lang="es-ES" dirty="0" err="1">
                <a:cs typeface="Calibri"/>
              </a:rPr>
              <a:t>code</a:t>
            </a:r>
            <a:r>
              <a:rPr lang="es-ES" dirty="0">
                <a:cs typeface="Calibri"/>
              </a:rPr>
              <a:t>&gt;&lt;/</a:t>
            </a:r>
            <a:r>
              <a:rPr lang="es-ES" dirty="0" err="1">
                <a:cs typeface="Calibri"/>
              </a:rPr>
              <a:t>code</a:t>
            </a:r>
            <a:r>
              <a:rPr lang="es-ES" dirty="0">
                <a:cs typeface="Calibri"/>
              </a:rPr>
              <a:t>&gt; con sus correspondientes etiquetas @link. Por ejemplo la primera referencia sería </a:t>
            </a:r>
            <a:r>
              <a:rPr lang="es-ES" dirty="0">
                <a:solidFill>
                  <a:schemeClr val="accent1"/>
                </a:solidFill>
                <a:ea typeface="+mn-lt"/>
                <a:cs typeface="+mn-lt"/>
              </a:rPr>
              <a:t>{@link </a:t>
            </a:r>
            <a:r>
              <a:rPr lang="es-ES" dirty="0" err="1">
                <a:solidFill>
                  <a:schemeClr val="accent1"/>
                </a:solidFill>
                <a:ea typeface="+mn-lt"/>
                <a:cs typeface="+mn-lt"/>
              </a:rPr>
              <a:t>Smartphone#zapRoadRunner</a:t>
            </a:r>
            <a:r>
              <a:rPr lang="es-ES" dirty="0">
                <a:solidFill>
                  <a:schemeClr val="accent1"/>
                </a:solidFill>
                <a:ea typeface="+mn-lt"/>
                <a:cs typeface="+mn-lt"/>
              </a:rPr>
              <a:t>}</a:t>
            </a:r>
            <a:endParaRPr lang="es-ES" dirty="0">
              <a:solidFill>
                <a:schemeClr val="accent1"/>
              </a:solidFill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E2EEFD8D-E5BD-4A4D-A9C3-8C2332E5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2772619"/>
            <a:ext cx="9245600" cy="22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1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88F70-DF07-43BC-85F5-77216348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s-ES" sz="5600">
                <a:solidFill>
                  <a:srgbClr val="FFFFFF"/>
                </a:solidFill>
                <a:cs typeface="Calibri Light"/>
              </a:rPr>
              <a:t>Detalles finales</a:t>
            </a:r>
            <a:endParaRPr lang="es-ES" sz="56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AE74BF-2861-4770-BD2D-95E8F625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000" dirty="0">
                <a:solidFill>
                  <a:schemeClr val="tx1">
                    <a:alpha val="80000"/>
                  </a:schemeClr>
                </a:solidFill>
                <a:cs typeface="Calibri"/>
              </a:rPr>
              <a:t>Por último revisa los métodos de la clase Smartphone e incluye en los comentarios de los métodos la línea:</a:t>
            </a:r>
          </a:p>
          <a:p>
            <a:endParaRPr lang="es-ES" sz="200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Para conocer otras formas de matar a un correcaminos consulte los  métodos de la clase  {@link Dinamita}.</a:t>
            </a:r>
          </a:p>
          <a:p>
            <a:pPr marL="0" indent="0">
              <a:buNone/>
            </a:pPr>
            <a:endParaRPr lang="es-ES" sz="2000" dirty="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tx1">
                    <a:alpha val="80000"/>
                  </a:schemeClr>
                </a:solidFill>
                <a:cs typeface="Calibri"/>
              </a:rPr>
              <a:t>También añade un </a:t>
            </a:r>
            <a:r>
              <a:rPr lang="es-ES" sz="20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See</a:t>
            </a:r>
            <a:r>
              <a:rPr lang="es-ES" sz="20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</a:t>
            </a:r>
            <a:r>
              <a:rPr lang="es-ES" sz="2000" dirty="0" err="1">
                <a:solidFill>
                  <a:schemeClr val="tx1">
                    <a:alpha val="80000"/>
                  </a:schemeClr>
                </a:solidFill>
                <a:cs typeface="Calibri"/>
              </a:rPr>
              <a:t>Also</a:t>
            </a:r>
            <a:r>
              <a:rPr lang="es-ES" sz="2000" dirty="0">
                <a:solidFill>
                  <a:schemeClr val="tx1">
                    <a:alpha val="80000"/>
                  </a:schemeClr>
                </a:solidFill>
                <a:cs typeface="Calibri"/>
              </a:rPr>
              <a:t> a la clase Smartphone hacia la clase Dinamita.</a:t>
            </a:r>
          </a:p>
          <a:p>
            <a:pPr marL="0" indent="0">
              <a:buNone/>
            </a:pPr>
            <a:endParaRPr lang="es-ES" sz="2000">
              <a:solidFill>
                <a:schemeClr val="tx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tx1">
                    <a:alpha val="80000"/>
                  </a:schemeClr>
                </a:solidFill>
                <a:cs typeface="Calibri"/>
              </a:rPr>
              <a:t>Para hacer referencia a la nueva clase que hemos creado.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16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09110-0A6B-42E0-9AEC-DEBF81FB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cs typeface="Calibri Light"/>
              </a:rPr>
              <a:t>Paso 9. Analiza el proyecto para comprobar que no nos falta ninguna entrada </a:t>
            </a:r>
            <a:r>
              <a:rPr lang="es-ES" dirty="0" err="1">
                <a:cs typeface="Calibri Light"/>
              </a:rPr>
              <a:t>javadoc</a:t>
            </a:r>
            <a:r>
              <a:rPr lang="es-ES" dirty="0">
                <a:cs typeface="Calibri Light"/>
              </a:rPr>
              <a:t>.</a:t>
            </a:r>
            <a:endParaRPr lang="es-ES" dirty="0"/>
          </a:p>
        </p:txBody>
      </p:sp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B39612A-5CBF-4834-A74A-2C2C789D2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366" y="1825625"/>
            <a:ext cx="9151268" cy="4351338"/>
          </a:xfrm>
        </p:spPr>
      </p:pic>
    </p:spTree>
    <p:extLst>
      <p:ext uri="{BB962C8B-B14F-4D97-AF65-F5344CB8AC3E}">
        <p14:creationId xmlns:p14="http://schemas.microsoft.com/office/powerpoint/2010/main" val="6324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74C59A-54DB-4C91-B4E3-1CA83B09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  <a:cs typeface="Calibri Light"/>
              </a:rPr>
              <a:t>Contexto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5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CE46B55-B466-4443-8AB0-008D57DAC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3" r="3" b="3608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1EB3F6-C858-4C01-B527-686B1B69F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err="1">
                <a:cs typeface="Calibri"/>
              </a:rPr>
              <a:t>Desde</a:t>
            </a:r>
            <a:r>
              <a:rPr lang="en-US" sz="2200">
                <a:cs typeface="Calibri"/>
              </a:rPr>
              <a:t> ACME S.A </a:t>
            </a:r>
            <a:r>
              <a:rPr lang="en-US" sz="2200" err="1">
                <a:cs typeface="Calibri"/>
              </a:rPr>
              <a:t>nos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hemos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compadecido</a:t>
            </a:r>
            <a:r>
              <a:rPr lang="en-US" sz="2200">
                <a:cs typeface="Calibri"/>
              </a:rPr>
              <a:t> del </a:t>
            </a:r>
            <a:r>
              <a:rPr lang="en-US" sz="2200" err="1">
                <a:cs typeface="Calibri"/>
              </a:rPr>
              <a:t>pobre</a:t>
            </a:r>
            <a:r>
              <a:rPr lang="en-US" sz="2200">
                <a:cs typeface="Calibri"/>
              </a:rPr>
              <a:t> coyote desvalido y por </a:t>
            </a:r>
            <a:r>
              <a:rPr lang="en-US" sz="2200" err="1">
                <a:cs typeface="Calibri"/>
              </a:rPr>
              <a:t>eso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decidimos</a:t>
            </a:r>
            <a:r>
              <a:rPr lang="en-US" sz="2200">
                <a:cs typeface="Calibri"/>
              </a:rPr>
              <a:t> </a:t>
            </a:r>
            <a:r>
              <a:rPr lang="en-US" sz="2200" err="1">
                <a:cs typeface="Calibri"/>
              </a:rPr>
              <a:t>crear</a:t>
            </a:r>
            <a:r>
              <a:rPr lang="en-US" sz="2200">
                <a:cs typeface="Calibri"/>
              </a:rPr>
              <a:t> un nuevo smartphone </a:t>
            </a:r>
            <a:r>
              <a:rPr lang="en-US" sz="2200" err="1">
                <a:cs typeface="Calibri"/>
              </a:rPr>
              <a:t>especialmente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creado</a:t>
            </a:r>
            <a:r>
              <a:rPr lang="en-US" sz="2200">
                <a:cs typeface="Calibri"/>
              </a:rPr>
              <a:t> para </a:t>
            </a:r>
            <a:r>
              <a:rPr lang="en-US" sz="2200" err="1">
                <a:cs typeface="Calibri"/>
              </a:rPr>
              <a:t>ayudar</a:t>
            </a:r>
            <a:r>
              <a:rPr lang="en-US" sz="2200">
                <a:cs typeface="Calibri"/>
              </a:rPr>
              <a:t> a coyotes </a:t>
            </a:r>
            <a:r>
              <a:rPr lang="en-US" sz="2200" err="1">
                <a:cs typeface="Calibri"/>
              </a:rPr>
              <a:t>hambrientos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como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tú</a:t>
            </a:r>
            <a:r>
              <a:rPr lang="en-US" sz="2200">
                <a:cs typeface="Calibri"/>
              </a:rPr>
              <a:t> a </a:t>
            </a:r>
            <a:r>
              <a:rPr lang="en-US" sz="2200" err="1">
                <a:cs typeface="Calibri"/>
              </a:rPr>
              <a:t>cazar</a:t>
            </a:r>
            <a:r>
              <a:rPr lang="en-US" sz="2200">
                <a:cs typeface="Calibri"/>
              </a:rPr>
              <a:t> a los </a:t>
            </a:r>
            <a:r>
              <a:rPr lang="en-US" sz="2200" err="1">
                <a:cs typeface="Calibri"/>
              </a:rPr>
              <a:t>malditos</a:t>
            </a:r>
            <a:r>
              <a:rPr lang="en-US" sz="2200">
                <a:cs typeface="Calibri"/>
              </a:rPr>
              <a:t> </a:t>
            </a:r>
            <a:r>
              <a:rPr lang="en-US" sz="2200" err="1">
                <a:cs typeface="Calibri"/>
              </a:rPr>
              <a:t>correcaminos</a:t>
            </a:r>
            <a:r>
              <a:rPr lang="en-US" sz="2200">
                <a:cs typeface="Calibri"/>
              </a:rPr>
              <a:t>.</a:t>
            </a:r>
            <a:endParaRPr lang="es-E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69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D0E8E8-C530-4B2D-A01A-CCD47590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990977-A46B-44D5-88B7-878FA08C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091821"/>
            <a:ext cx="3801581" cy="4674358"/>
          </a:xfrm>
        </p:spPr>
        <p:txBody>
          <a:bodyPr anchor="ctr">
            <a:normAutofit/>
          </a:bodyPr>
          <a:lstStyle/>
          <a:p>
            <a:r>
              <a:rPr lang="es-ES" sz="51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Paso 10. Confirma los cambios y haz un Push a la rama del repositorio.</a:t>
            </a:r>
            <a:endParaRPr lang="es-ES" sz="5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472F09-8E00-4E02-9034-0A382CF66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5915" y="727306"/>
            <a:ext cx="4639824" cy="4639824"/>
          </a:xfrm>
          <a:custGeom>
            <a:avLst/>
            <a:gdLst>
              <a:gd name="connsiteX0" fmla="*/ 2319912 w 4639824"/>
              <a:gd name="connsiteY0" fmla="*/ 0 h 4639824"/>
              <a:gd name="connsiteX1" fmla="*/ 4639824 w 4639824"/>
              <a:gd name="connsiteY1" fmla="*/ 2319912 h 4639824"/>
              <a:gd name="connsiteX2" fmla="*/ 2319912 w 4639824"/>
              <a:gd name="connsiteY2" fmla="*/ 4639824 h 4639824"/>
              <a:gd name="connsiteX3" fmla="*/ 0 w 4639824"/>
              <a:gd name="connsiteY3" fmla="*/ 2319912 h 4639824"/>
              <a:gd name="connsiteX4" fmla="*/ 2319912 w 4639824"/>
              <a:gd name="connsiteY4" fmla="*/ 0 h 463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9824" h="4639824">
                <a:moveTo>
                  <a:pt x="2319912" y="0"/>
                </a:moveTo>
                <a:cubicBezTo>
                  <a:pt x="3601164" y="0"/>
                  <a:pt x="4639824" y="1038660"/>
                  <a:pt x="4639824" y="2319912"/>
                </a:cubicBezTo>
                <a:cubicBezTo>
                  <a:pt x="4639824" y="3601164"/>
                  <a:pt x="3601164" y="4639824"/>
                  <a:pt x="2319912" y="4639824"/>
                </a:cubicBezTo>
                <a:cubicBezTo>
                  <a:pt x="1038660" y="4639824"/>
                  <a:pt x="0" y="3601164"/>
                  <a:pt x="0" y="2319912"/>
                </a:cubicBezTo>
                <a:cubicBezTo>
                  <a:pt x="0" y="1038660"/>
                  <a:pt x="1038660" y="0"/>
                  <a:pt x="2319912" y="0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A077B8-7326-4434-87ED-77DF3CF3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7227" y="1253852"/>
            <a:ext cx="457200" cy="457200"/>
          </a:xfrm>
          <a:prstGeom prst="ellipse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9CDED1-AC9C-4A80-B334-1309DEAD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480791" y="0"/>
            <a:ext cx="2229415" cy="1711051"/>
          </a:xfrm>
          <a:custGeom>
            <a:avLst/>
            <a:gdLst>
              <a:gd name="connsiteX0" fmla="*/ 1731031 w 2229415"/>
              <a:gd name="connsiteY0" fmla="*/ 1711051 h 1711051"/>
              <a:gd name="connsiteX1" fmla="*/ 2229415 w 2229415"/>
              <a:gd name="connsiteY1" fmla="*/ 1711051 h 1711051"/>
              <a:gd name="connsiteX2" fmla="*/ 2220570 w 2229415"/>
              <a:gd name="connsiteY2" fmla="*/ 1665525 h 1711051"/>
              <a:gd name="connsiteX3" fmla="*/ 118985 w 2229415"/>
              <a:gd name="connsiteY3" fmla="*/ 3008 h 1711051"/>
              <a:gd name="connsiteX4" fmla="*/ 0 w 2229415"/>
              <a:gd name="connsiteY4" fmla="*/ 0 h 1711051"/>
              <a:gd name="connsiteX5" fmla="*/ 0 w 2229415"/>
              <a:gd name="connsiteY5" fmla="*/ 474250 h 1711051"/>
              <a:gd name="connsiteX6" fmla="*/ 187921 w 2229415"/>
              <a:gd name="connsiteY6" fmla="*/ 483739 h 1711051"/>
              <a:gd name="connsiteX7" fmla="*/ 1656728 w 2229415"/>
              <a:gd name="connsiteY7" fmla="*/ 1515386 h 171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9415" h="1711051">
                <a:moveTo>
                  <a:pt x="1731031" y="1711051"/>
                </a:moveTo>
                <a:lnTo>
                  <a:pt x="2229415" y="1711051"/>
                </a:lnTo>
                <a:lnTo>
                  <a:pt x="2220570" y="1665525"/>
                </a:lnTo>
                <a:cubicBezTo>
                  <a:pt x="1951414" y="739745"/>
                  <a:pt x="1119014" y="53700"/>
                  <a:pt x="118985" y="3008"/>
                </a:cubicBezTo>
                <a:lnTo>
                  <a:pt x="0" y="0"/>
                </a:lnTo>
                <a:lnTo>
                  <a:pt x="0" y="474250"/>
                </a:lnTo>
                <a:lnTo>
                  <a:pt x="187921" y="483739"/>
                </a:lnTo>
                <a:cubicBezTo>
                  <a:pt x="836687" y="549625"/>
                  <a:pt x="1385706" y="952924"/>
                  <a:pt x="1656728" y="15153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961BDC-5B67-481B-B628-6C15F4724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88704" y="381951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CC263E-5CD3-42BB-99F8-3C062C4B5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0573" y="4944229"/>
            <a:ext cx="1645920" cy="1645920"/>
          </a:xfrm>
          <a:prstGeom prst="ellipse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8">
            <a:extLst>
              <a:ext uri="{FF2B5EF4-FFF2-40B4-BE49-F238E27FC236}">
                <a16:creationId xmlns:a16="http://schemas.microsoft.com/office/drawing/2014/main" id="{1A88751C-4B65-4A9B-A896-C84AB726F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1531" y="85026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23613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9DA2D3-4F80-4EEE-8A65-A3EE627C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Para </a:t>
            </a:r>
            <a:r>
              <a:rPr lang="en-US" sz="3200" dirty="0" err="1">
                <a:solidFill>
                  <a:schemeClr val="bg1"/>
                </a:solidFill>
              </a:rPr>
              <a:t>terminar</a:t>
            </a:r>
            <a:r>
              <a:rPr lang="en-US" sz="3200" dirty="0">
                <a:solidFill>
                  <a:schemeClr val="bg1"/>
                </a:solidFill>
              </a:rPr>
              <a:t>: Genera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documentación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JavaDoc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proyecto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C106946-79AB-4575-A21F-CB81EB0D1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427" y="1675227"/>
            <a:ext cx="910714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90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FE23BF-E05D-4CB5-B37A-8253BEDD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000000"/>
                </a:solidFill>
                <a:cs typeface="Calibri Light"/>
              </a:rPr>
              <a:t>¿Qué entregar?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278D7E3-8117-4A62-8E69-E81E05F78F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7053" r="6848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49D88A-2D7D-435A-B26D-8DD35EC46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1900" dirty="0">
                <a:solidFill>
                  <a:srgbClr val="000000"/>
                </a:solidFill>
                <a:cs typeface="Calibri"/>
              </a:rPr>
              <a:t>Para validar la tarea debes entregar:</a:t>
            </a:r>
          </a:p>
          <a:p>
            <a:pPr marL="0" indent="0">
              <a:buNone/>
            </a:pPr>
            <a:r>
              <a:rPr lang="es-ES" sz="1900" dirty="0">
                <a:solidFill>
                  <a:srgbClr val="000000"/>
                </a:solidFill>
                <a:cs typeface="Calibri"/>
              </a:rPr>
              <a:t>- El enlace al repositorio donde has subido el código (el repositorio debe ser público)</a:t>
            </a:r>
          </a:p>
          <a:p>
            <a:pPr marL="0" indent="0">
              <a:buNone/>
            </a:pPr>
            <a:r>
              <a:rPr lang="es-ES" sz="1900" dirty="0">
                <a:solidFill>
                  <a:srgbClr val="000000"/>
                </a:solidFill>
                <a:cs typeface="Calibri"/>
              </a:rPr>
              <a:t>- Un zip con los fuentes (carpeta SRC).</a:t>
            </a:r>
          </a:p>
          <a:p>
            <a:pPr marL="0" indent="0">
              <a:buNone/>
            </a:pPr>
            <a:r>
              <a:rPr lang="es-ES" sz="1900" dirty="0">
                <a:solidFill>
                  <a:srgbClr val="000000"/>
                </a:solidFill>
                <a:cs typeface="Calibri"/>
              </a:rPr>
              <a:t>- Un fichero Word con una captura de la documentación </a:t>
            </a:r>
            <a:r>
              <a:rPr lang="es-ES" sz="1900" dirty="0" err="1">
                <a:solidFill>
                  <a:srgbClr val="000000"/>
                </a:solidFill>
                <a:cs typeface="Calibri"/>
              </a:rPr>
              <a:t>Javadoc</a:t>
            </a:r>
            <a:r>
              <a:rPr lang="es-ES" sz="1900" dirty="0">
                <a:solidFill>
                  <a:srgbClr val="000000"/>
                </a:solidFill>
                <a:cs typeface="Calibri"/>
              </a:rPr>
              <a:t> final y cualquier anotación o aclaración que quieras hacer sobre el código o el ejercicio. </a:t>
            </a:r>
          </a:p>
          <a:p>
            <a:pPr marL="0" indent="0">
              <a:buNone/>
            </a:pPr>
            <a:endParaRPr lang="es-ES" sz="19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s-ES" sz="1900" b="1" dirty="0">
                <a:solidFill>
                  <a:srgbClr val="000000"/>
                </a:solidFill>
                <a:cs typeface="Calibri"/>
              </a:rPr>
              <a:t>Todos los ficheros deben llevar el nombre del alumno.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0CA606-B5DD-4E03-B230-AFC34F7055C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3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D197B2-3BB6-44D5-8A34-AC55EF33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s-ES" sz="3200">
                <a:cs typeface="Calibri Light"/>
              </a:rPr>
              <a:t>Paso 1. Crea el proyecto e importa los fuentes</a:t>
            </a:r>
            <a:endParaRPr lang="es-ES" sz="3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617FF9-4601-4D15-883F-D0E39C72B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1800">
                <a:cs typeface="Calibri"/>
              </a:rPr>
              <a:t>Descarga los fuentes para la tarea desde el moodle del curso e importalos en un nuevo proyecto de tipo Ant -&gt; Java Application</a:t>
            </a:r>
            <a:endParaRPr lang="es-ES" sz="180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A3A12243-6F57-4323-BFD3-94B82F8BA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3219945"/>
            <a:ext cx="11164824" cy="25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76971A-99A3-4C09-9AAF-93DE6068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  <a:cs typeface="Calibri Light"/>
              </a:rPr>
              <a:t>Paso 2: Localiza el fichero Smartphone.java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4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F3289BE-5A02-4A55-AA0F-DA3AD3B19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44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337DF-BFB4-4F80-BD16-E50C0A0C0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2200">
                <a:cs typeface="Calibri"/>
              </a:rPr>
              <a:t>Esta será la clase central de nuestro sistema. En ella están implementadas las principales funciones de nuestro smartphone. Puedes ver que algunos métodos ya tienen sus comentarios JavaDoc.</a:t>
            </a:r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137340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395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293334-DB72-441C-B2BF-14446919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ES">
                <a:solidFill>
                  <a:srgbClr val="FFFFFF"/>
                </a:solidFill>
                <a:cs typeface="Calibri Light"/>
              </a:rPr>
              <a:t>Activador de electrocución remota</a:t>
            </a:r>
            <a:endParaRPr lang="es-ES">
              <a:solidFill>
                <a:srgbClr val="FFFFFF"/>
              </a:solidFill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1797F29A-A232-4F88-BA1C-98DCCBAC2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" r="65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A2CA689-2002-4799-83FB-300297312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  <a:cs typeface="Calibri"/>
              </a:rPr>
              <a:t>La función estrella de nuestro teléfono es la de poder colocar y activar trampas remotas para correcaminos. 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Esta funcionalidad se compone de 3 métodos: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cs typeface="Calibri"/>
              </a:rPr>
              <a:t>-  findRoadRunner</a:t>
            </a: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cs typeface="Calibri"/>
              </a:rPr>
              <a:t>- prepareTrap</a:t>
            </a: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  <a:cs typeface="Calibri"/>
              </a:rPr>
              <a:t>- zapRoadRunner</a:t>
            </a:r>
          </a:p>
        </p:txBody>
      </p:sp>
    </p:spTree>
    <p:extLst>
      <p:ext uri="{BB962C8B-B14F-4D97-AF65-F5344CB8AC3E}">
        <p14:creationId xmlns:p14="http://schemas.microsoft.com/office/powerpoint/2010/main" val="133610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E24BB-60DB-4133-A5E5-97C171EF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Calibri Light"/>
              </a:rPr>
              <a:t>Paso 3: Documenta los dos métodos que no tienen comentarios en el código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2F1FB2-BAB9-45AE-AB06-E48920A6C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>
                <a:cs typeface="Calibri"/>
              </a:rPr>
              <a:t>Método prepareTrap</a:t>
            </a:r>
          </a:p>
          <a:p>
            <a:pPr marL="457200" lvl="1" indent="0">
              <a:buNone/>
            </a:pPr>
            <a:r>
              <a:rPr lang="es-ES">
                <a:cs typeface="Calibri"/>
              </a:rPr>
              <a:t>- Descripción del método: Prepara una trampa electrica en las coordenadas indicadas.</a:t>
            </a:r>
          </a:p>
          <a:p>
            <a:pPr marL="457200" lvl="1" indent="0">
              <a:buNone/>
            </a:pPr>
            <a:r>
              <a:rPr lang="es-ES">
                <a:cs typeface="Calibri"/>
              </a:rPr>
              <a:t>- Parametros</a:t>
            </a:r>
          </a:p>
          <a:p>
            <a:pPr marL="457200" lvl="1" indent="0">
              <a:buNone/>
            </a:pPr>
            <a:r>
              <a:rPr lang="es-ES">
                <a:cs typeface="Calibri"/>
              </a:rPr>
              <a:t>       Coor: Las coordenadas del sitio donde se colocará la trampa.</a:t>
            </a:r>
          </a:p>
          <a:p>
            <a:pPr marL="457200" lvl="1" indent="0">
              <a:buNone/>
            </a:pPr>
            <a:r>
              <a:rPr lang="es-ES">
                <a:cs typeface="Calibri"/>
              </a:rPr>
              <a:t>- Añade también una referencia al método findRoadRunner en la sección "See also" de la documentación del método</a:t>
            </a:r>
          </a:p>
        </p:txBody>
      </p:sp>
    </p:spTree>
    <p:extLst>
      <p:ext uri="{BB962C8B-B14F-4D97-AF65-F5344CB8AC3E}">
        <p14:creationId xmlns:p14="http://schemas.microsoft.com/office/powerpoint/2010/main" val="19479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E24BB-60DB-4133-A5E5-97C171EF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Calibri Light"/>
              </a:rPr>
              <a:t>Paso 3: Documenta los dos métodos que no tienen comentarios en el código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2F1FB2-BAB9-45AE-AB06-E48920A6C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>
                <a:cs typeface="Calibri"/>
              </a:rPr>
              <a:t>Método zapRoadRunner</a:t>
            </a:r>
          </a:p>
          <a:p>
            <a:pPr marL="0" indent="0">
              <a:buNone/>
            </a:pPr>
            <a:r>
              <a:rPr lang="es-ES" sz="2400">
                <a:cs typeface="Calibri"/>
              </a:rPr>
              <a:t>- Descripción del método: </a:t>
            </a:r>
            <a:r>
              <a:rPr lang="es-ES" sz="2400">
                <a:ea typeface="+mn-lt"/>
                <a:cs typeface="+mn-lt"/>
              </a:rPr>
              <a:t>Dispara al correcaminos con la cantidad de voltios que se especifiquen. &lt;p&gt; No exceda más de 30 voltios o la función de zap será contraproducente. &lt;/p&gt;</a:t>
            </a:r>
            <a:r>
              <a:rPr lang="es-ES">
                <a:ea typeface="+mn-lt"/>
                <a:cs typeface="+mn-lt"/>
              </a:rPr>
              <a:t>        </a:t>
            </a:r>
            <a:endParaRPr lang="es-ES">
              <a:cs typeface="Calibri"/>
            </a:endParaRPr>
          </a:p>
          <a:p>
            <a:pPr marL="457200" lvl="1" indent="0">
              <a:buNone/>
            </a:pPr>
            <a:r>
              <a:rPr lang="es-ES">
                <a:cs typeface="Calibri"/>
              </a:rPr>
              <a:t>- Parametros</a:t>
            </a:r>
          </a:p>
          <a:p>
            <a:pPr marL="457200" lvl="1" indent="0">
              <a:buNone/>
            </a:pPr>
            <a:r>
              <a:rPr lang="es-ES">
                <a:cs typeface="Calibri"/>
              </a:rPr>
              <a:t>       </a:t>
            </a:r>
            <a:r>
              <a:rPr lang="es-ES">
                <a:ea typeface="+mn-lt"/>
                <a:cs typeface="+mn-lt"/>
              </a:rPr>
              <a:t>Voltage: indica el número de voltios que se enviarán al cuerpo del correcaminos.</a:t>
            </a:r>
            <a:endParaRPr lang="es-ES">
              <a:cs typeface="Calibri"/>
            </a:endParaRPr>
          </a:p>
          <a:p>
            <a:pPr marL="457200" lvl="1" indent="0">
              <a:buNone/>
            </a:pPr>
            <a:r>
              <a:rPr lang="es-ES">
                <a:cs typeface="Calibri"/>
              </a:rPr>
              <a:t>- Excepciones</a:t>
            </a:r>
          </a:p>
          <a:p>
            <a:pPr marL="457200" lvl="1" indent="0">
              <a:buNone/>
            </a:pPr>
            <a:r>
              <a:rPr lang="es-ES">
                <a:cs typeface="Calibri"/>
              </a:rPr>
              <a:t>       </a:t>
            </a:r>
            <a:r>
              <a:rPr lang="es-ES">
                <a:ea typeface="+mn-lt"/>
                <a:cs typeface="+mn-lt"/>
              </a:rPr>
              <a:t>IOException lanza excepción si no se introduce un valor entero para el numero de voltios.</a:t>
            </a:r>
            <a:endParaRPr lang="es-ES">
              <a:cs typeface="Calibri"/>
            </a:endParaRPr>
          </a:p>
          <a:p>
            <a:pPr marL="457200" lvl="1" indent="0">
              <a:buNone/>
            </a:pPr>
            <a:r>
              <a:rPr lang="es-ES">
                <a:cs typeface="Calibri"/>
              </a:rPr>
              <a:t>- Añade también una referencia al método prepareTrap en la sección "See also" de la documentación del método</a:t>
            </a:r>
          </a:p>
        </p:txBody>
      </p:sp>
    </p:spTree>
    <p:extLst>
      <p:ext uri="{BB962C8B-B14F-4D97-AF65-F5344CB8AC3E}">
        <p14:creationId xmlns:p14="http://schemas.microsoft.com/office/powerpoint/2010/main" val="276685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C3FD25F5-98BC-45E2-A2A3-00460ED71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5623" y="955993"/>
            <a:ext cx="2286000" cy="1347153"/>
          </a:xfrm>
        </p:spPr>
      </p:pic>
      <p:pic>
        <p:nvPicPr>
          <p:cNvPr id="5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0546FEBD-9FF1-445D-8F97-E6A0FEAF8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5" y="2916873"/>
            <a:ext cx="5067300" cy="27289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EBDC22-D4EF-4F54-8ACC-9C347990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  <a:cs typeface="Calibri Light"/>
              </a:rPr>
              <a:t>    Pongamos nuestra primera trampa..</a:t>
            </a:r>
            <a:endParaRPr lang="es-ES" sz="4000">
              <a:solidFill>
                <a:srgbClr val="FFFFF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267AB4-EFD6-4A0D-8D5A-070C34EE5071}"/>
              </a:ext>
            </a:extLst>
          </p:cNvPr>
          <p:cNvSpPr txBox="1"/>
          <p:nvPr/>
        </p:nvSpPr>
        <p:spPr>
          <a:xfrm>
            <a:off x="5781040" y="2590800"/>
            <a:ext cx="594360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Calibri"/>
              </a:rPr>
              <a:t>La clase Persecución será nuestra clase de </a:t>
            </a:r>
            <a:r>
              <a:rPr lang="es-ES" dirty="0" err="1">
                <a:cs typeface="Calibri"/>
              </a:rPr>
              <a:t>testing</a:t>
            </a:r>
            <a:r>
              <a:rPr lang="es-ES" dirty="0">
                <a:cs typeface="Calibri"/>
              </a:rPr>
              <a:t>. Dentro de esta clase inicializamos nuestro smartphone, obtendremos las coordenadas del ignorante correcaminos más cercano y prepararemos y actuaremos nuestra trampa.</a:t>
            </a:r>
          </a:p>
          <a:p>
            <a:endParaRPr lang="es-ES">
              <a:cs typeface="Calibri"/>
            </a:endParaRPr>
          </a:p>
          <a:p>
            <a:r>
              <a:rPr lang="es-ES" dirty="0">
                <a:cs typeface="Calibri"/>
              </a:rPr>
              <a:t>Pero algo está mal en el código!, si te fijas, tanto la licencia de activación del móvil, como nuestra localización ("Sevilla") están introducidas directamente dentro del método </a:t>
            </a:r>
            <a:r>
              <a:rPr lang="es-ES" dirty="0" err="1">
                <a:cs typeface="Calibri"/>
              </a:rPr>
              <a:t>Main</a:t>
            </a:r>
            <a:r>
              <a:rPr lang="es-ES" dirty="0">
                <a:cs typeface="Calibri"/>
              </a:rPr>
              <a:t>. Esto genera un fuerte acoplamiento del código como hemos visto en clase.</a:t>
            </a:r>
          </a:p>
          <a:p>
            <a:endParaRPr lang="es-ES">
              <a:cs typeface="Calibri"/>
            </a:endParaRPr>
          </a:p>
          <a:p>
            <a:r>
              <a:rPr lang="es-ES" dirty="0">
                <a:cs typeface="Calibri"/>
              </a:rPr>
              <a:t>UTILIZA LAS OPCIONES DE REFACTORING DE NETBEANS PARA CONVERTIR LAS CADENAS HARD-CODED DENTRO DEL MAIN EN CONSTANTES (</a:t>
            </a:r>
            <a:r>
              <a:rPr lang="es-ES" dirty="0" err="1">
                <a:cs typeface="Calibri"/>
              </a:rPr>
              <a:t>protected</a:t>
            </a:r>
            <a:r>
              <a:rPr lang="es-ES" dirty="0"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1660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FB29F3-90CA-43D1-97F5-E5976AA7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Paso 4: Algunos refinamientos más.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A88E32-46F3-4B0E-AEB2-9F7B6315E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Nuestros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expertos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en marketing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nos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piden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que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hagamos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algunos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cambios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más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.</a:t>
            </a:r>
            <a:r>
              <a:rPr lang="en-US" sz="2000" dirty="0"/>
              <a:t> </a:t>
            </a:r>
            <a:r>
              <a:rPr lang="en-US" sz="2000" dirty="0" err="1"/>
              <a:t>Resulta</a:t>
            </a:r>
            <a:r>
              <a:rPr lang="en-US" sz="2000" dirty="0"/>
              <a:t> que el </a:t>
            </a:r>
            <a:r>
              <a:rPr lang="en-US" sz="2000" dirty="0" err="1"/>
              <a:t>termino</a:t>
            </a:r>
            <a:r>
              <a:rPr lang="en-US" sz="2000" dirty="0"/>
              <a:t> "find" </a:t>
            </a:r>
            <a:r>
              <a:rPr lang="en-US" sz="2000" dirty="0" err="1"/>
              <a:t>resulta</a:t>
            </a:r>
            <a:r>
              <a:rPr lang="en-US" sz="2000" dirty="0"/>
              <a:t> </a:t>
            </a:r>
            <a:r>
              <a:rPr lang="en-US" sz="2000" dirty="0" err="1"/>
              <a:t>adecuado</a:t>
            </a:r>
            <a:r>
              <a:rPr lang="en-US" sz="2000" dirty="0"/>
              <a:t> para </a:t>
            </a:r>
            <a:r>
              <a:rPr lang="en-US" sz="2000" dirty="0" err="1"/>
              <a:t>referirse</a:t>
            </a:r>
            <a:r>
              <a:rPr lang="en-US" sz="2000" dirty="0"/>
              <a:t> a </a:t>
            </a:r>
            <a:r>
              <a:rPr lang="en-US" sz="2000" dirty="0" err="1"/>
              <a:t>objetos</a:t>
            </a:r>
            <a:r>
              <a:rPr lang="en-US" sz="2000" dirty="0"/>
              <a:t> </a:t>
            </a:r>
            <a:r>
              <a:rPr lang="en-US" sz="2000" dirty="0" err="1"/>
              <a:t>pero</a:t>
            </a:r>
            <a:r>
              <a:rPr lang="en-US" sz="2000" dirty="0"/>
              <a:t> </a:t>
            </a:r>
            <a:r>
              <a:rPr lang="en-US" sz="2000" dirty="0" err="1"/>
              <a:t>podría</a:t>
            </a:r>
            <a:r>
              <a:rPr lang="en-US" sz="2000" dirty="0"/>
              <a:t> ser </a:t>
            </a:r>
            <a:r>
              <a:rPr lang="en-US" sz="2000" dirty="0" err="1"/>
              <a:t>ofensivo</a:t>
            </a:r>
            <a:r>
              <a:rPr lang="en-US" sz="2000" dirty="0"/>
              <a:t> para </a:t>
            </a:r>
            <a:r>
              <a:rPr lang="en-US" sz="2000" dirty="0" err="1"/>
              <a:t>referirse</a:t>
            </a:r>
            <a:r>
              <a:rPr lang="en-US" sz="2000" dirty="0"/>
              <a:t> a </a:t>
            </a:r>
            <a:r>
              <a:rPr lang="en-US" sz="2000" dirty="0" err="1"/>
              <a:t>seres</a:t>
            </a:r>
            <a:r>
              <a:rPr lang="en-US" sz="2000" dirty="0"/>
              <a:t> </a:t>
            </a:r>
            <a:r>
              <a:rPr lang="en-US" sz="2000" dirty="0" err="1"/>
              <a:t>pensantes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nuestro</a:t>
            </a:r>
            <a:r>
              <a:rPr lang="en-US" sz="2000" dirty="0"/>
              <a:t> </a:t>
            </a:r>
            <a:r>
              <a:rPr lang="en-US" sz="2000" dirty="0" err="1"/>
              <a:t>correcaminos</a:t>
            </a:r>
            <a:r>
              <a:rPr lang="en-US" sz="2000" dirty="0"/>
              <a:t>. Por </a:t>
            </a:r>
            <a:r>
              <a:rPr lang="en-US" sz="2000" dirty="0" err="1"/>
              <a:t>eso</a:t>
            </a:r>
            <a:r>
              <a:rPr lang="en-US" sz="2000" dirty="0"/>
              <a:t>,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piden</a:t>
            </a:r>
            <a:r>
              <a:rPr lang="en-US" sz="2000" dirty="0"/>
              <a:t> que </a:t>
            </a:r>
            <a:r>
              <a:rPr lang="en-US" sz="2000" dirty="0" err="1"/>
              <a:t>utilicemos</a:t>
            </a:r>
            <a:r>
              <a:rPr lang="en-US" sz="2000" dirty="0"/>
              <a:t> las </a:t>
            </a:r>
            <a:r>
              <a:rPr lang="en-US" sz="2000" dirty="0" err="1"/>
              <a:t>habilidades</a:t>
            </a:r>
            <a:r>
              <a:rPr lang="en-US" sz="2000" dirty="0"/>
              <a:t> de refactoring de </a:t>
            </a:r>
            <a:r>
              <a:rPr lang="en-US" sz="2000" dirty="0" err="1"/>
              <a:t>Netbeans</a:t>
            </a:r>
            <a:r>
              <a:rPr lang="en-US" sz="2000" dirty="0"/>
              <a:t> para </a:t>
            </a:r>
            <a:r>
              <a:rPr lang="en-US" sz="2000" dirty="0" err="1"/>
              <a:t>renombrar</a:t>
            </a:r>
            <a:r>
              <a:rPr lang="en-US" sz="2000" dirty="0"/>
              <a:t> el </a:t>
            </a:r>
            <a:r>
              <a:rPr lang="en-US" sz="2000" dirty="0" err="1"/>
              <a:t>método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locateRoadRunner</a:t>
            </a:r>
            <a:r>
              <a:rPr lang="en-US" sz="2000" dirty="0"/>
              <a:t> </a:t>
            </a:r>
            <a:r>
              <a:rPr lang="en-US" sz="2000" dirty="0" err="1"/>
              <a:t>resolviendo</a:t>
            </a:r>
            <a:r>
              <a:rPr lang="en-US" sz="2000" dirty="0"/>
              <a:t> los </a:t>
            </a:r>
            <a:r>
              <a:rPr lang="en-US" sz="2000" dirty="0" err="1"/>
              <a:t>posibles</a:t>
            </a:r>
            <a:r>
              <a:rPr lang="en-US" sz="2000" dirty="0"/>
              <a:t> </a:t>
            </a:r>
            <a:r>
              <a:rPr lang="en-US" sz="2000" dirty="0" err="1"/>
              <a:t>usos</a:t>
            </a:r>
            <a:r>
              <a:rPr lang="en-US" sz="2000" dirty="0"/>
              <a:t> y </a:t>
            </a:r>
            <a:r>
              <a:rPr lang="en-US" sz="2000" dirty="0" err="1"/>
              <a:t>referencias</a:t>
            </a:r>
            <a:r>
              <a:rPr lang="en-US" sz="2000" dirty="0"/>
              <a:t> </a:t>
            </a:r>
            <a:r>
              <a:rPr lang="en-US" sz="2000" dirty="0" err="1"/>
              <a:t>existentes</a:t>
            </a:r>
            <a:r>
              <a:rPr lang="en-US" sz="2000" dirty="0"/>
              <a:t>. </a:t>
            </a:r>
          </a:p>
          <a:p>
            <a:pPr marL="0" indent="0">
              <a:buNone/>
            </a:pPr>
            <a:r>
              <a:rPr lang="en-US" sz="2000" dirty="0" err="1">
                <a:cs typeface="Calibri"/>
              </a:rPr>
              <a:t>Así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mismo</a:t>
            </a:r>
            <a:r>
              <a:rPr lang="en-US" sz="2000" dirty="0">
                <a:cs typeface="Calibri"/>
              </a:rPr>
              <a:t>, el </a:t>
            </a:r>
            <a:r>
              <a:rPr lang="en-US" sz="2000" dirty="0" err="1">
                <a:cs typeface="Calibri"/>
              </a:rPr>
              <a:t>atributo</a:t>
            </a:r>
            <a:r>
              <a:rPr lang="en-US" sz="2000" dirty="0">
                <a:cs typeface="Calibri"/>
              </a:rPr>
              <a:t> state es </a:t>
            </a:r>
            <a:r>
              <a:rPr lang="en-US" sz="2000" dirty="0" err="1">
                <a:cs typeface="Calibri"/>
              </a:rPr>
              <a:t>confuso</a:t>
            </a:r>
            <a:r>
              <a:rPr lang="en-US" sz="2000" dirty="0">
                <a:cs typeface="Calibri"/>
              </a:rPr>
              <a:t> en </a:t>
            </a:r>
            <a:r>
              <a:rPr lang="en-US" sz="2000" dirty="0" err="1">
                <a:cs typeface="Calibri"/>
              </a:rPr>
              <a:t>ubicaciones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como</a:t>
            </a:r>
            <a:r>
              <a:rPr lang="en-US" sz="2000" dirty="0">
                <a:cs typeface="Calibri"/>
              </a:rPr>
              <a:t> España, </a:t>
            </a:r>
            <a:r>
              <a:rPr lang="en-US" sz="2000" dirty="0" err="1">
                <a:cs typeface="Calibri"/>
              </a:rPr>
              <a:t>así</a:t>
            </a:r>
            <a:r>
              <a:rPr lang="en-US" sz="2000" dirty="0">
                <a:cs typeface="Calibri"/>
              </a:rPr>
              <a:t> que </a:t>
            </a:r>
            <a:r>
              <a:rPr lang="en-US" sz="2000" dirty="0" err="1">
                <a:cs typeface="Calibri"/>
              </a:rPr>
              <a:t>añadiremos</a:t>
            </a:r>
            <a:r>
              <a:rPr lang="en-US" sz="2000" dirty="0">
                <a:cs typeface="Calibri"/>
              </a:rPr>
              <a:t> un nuevo </a:t>
            </a:r>
            <a:r>
              <a:rPr lang="en-US" sz="2000" dirty="0" err="1">
                <a:cs typeface="Calibri"/>
              </a:rPr>
              <a:t>parámetro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llamado</a:t>
            </a:r>
            <a:r>
              <a:rPr lang="en-US" sz="2000" dirty="0">
                <a:cs typeface="Calibri"/>
              </a:rPr>
              <a:t> "</a:t>
            </a:r>
            <a:r>
              <a:rPr lang="en-US" sz="2000" dirty="0" err="1">
                <a:cs typeface="Calibri"/>
              </a:rPr>
              <a:t>provincia</a:t>
            </a:r>
            <a:r>
              <a:rPr lang="en-US" sz="2000" dirty="0">
                <a:cs typeface="Calibri"/>
              </a:rPr>
              <a:t>". Captura </a:t>
            </a:r>
            <a:r>
              <a:rPr lang="en-US" sz="2000" dirty="0" err="1">
                <a:cs typeface="Calibri"/>
              </a:rPr>
              <a:t>pantallas</a:t>
            </a:r>
            <a:r>
              <a:rPr lang="en-US" sz="2000" dirty="0">
                <a:cs typeface="Calibri"/>
              </a:rPr>
              <a:t> de los refactoring y </a:t>
            </a:r>
            <a:r>
              <a:rPr lang="en-US" sz="2000" dirty="0" err="1">
                <a:cs typeface="Calibri"/>
              </a:rPr>
              <a:t>añádelos</a:t>
            </a:r>
            <a:r>
              <a:rPr lang="en-US" sz="2000" dirty="0">
                <a:cs typeface="Calibri"/>
              </a:rPr>
              <a:t> a la </a:t>
            </a:r>
            <a:r>
              <a:rPr lang="en-US" sz="2000" dirty="0" err="1">
                <a:cs typeface="Calibri"/>
              </a:rPr>
              <a:t>tarea</a:t>
            </a:r>
            <a:r>
              <a:rPr lang="en-US" sz="2000" dirty="0">
                <a:cs typeface="Calibri"/>
              </a:rPr>
              <a:t>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3A79BA84-F456-4DFF-85FC-3D1593AA2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672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2" name="Arc 3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7348ED4-C6F5-452C-AF2A-F5AE78A64F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2" r="52133" b="-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9568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Sesión presencial UD4</vt:lpstr>
      <vt:lpstr>Contexto</vt:lpstr>
      <vt:lpstr>Paso 1. Crea el proyecto e importa los fuentes</vt:lpstr>
      <vt:lpstr>Paso 2: Localiza el fichero Smartphone.java</vt:lpstr>
      <vt:lpstr>Activador de electrocución remota</vt:lpstr>
      <vt:lpstr>Paso 3: Documenta los dos métodos que no tienen comentarios en el código</vt:lpstr>
      <vt:lpstr>Paso 3: Documenta los dos métodos que no tienen comentarios en el código</vt:lpstr>
      <vt:lpstr>    Pongamos nuestra primera trampa..</vt:lpstr>
      <vt:lpstr>Paso 4: Algunos refinamientos más.</vt:lpstr>
      <vt:lpstr>Paso 5: Subiendo el proyecto a GitHub</vt:lpstr>
      <vt:lpstr>Creando un branch del proyecto</vt:lpstr>
      <vt:lpstr>Paso 6: Crea una nueva rama del proyecto</vt:lpstr>
      <vt:lpstr>Explotador de Dinamita ACME</vt:lpstr>
      <vt:lpstr>La revolución: Dinamita silenciosa.</vt:lpstr>
      <vt:lpstr>Paso 7: Documenta los dos métodos que hemos creado en la clase dinamita</vt:lpstr>
      <vt:lpstr>Paso 7: Documenta los dos métodos que hemos creado en la clase dinamita</vt:lpstr>
      <vt:lpstr>Paso 8: Añade una descripción general para la clase.</vt:lpstr>
      <vt:lpstr>Detalles finales</vt:lpstr>
      <vt:lpstr>Paso 9. Analiza el proyecto para comprobar que no nos falta ninguna entrada javadoc.</vt:lpstr>
      <vt:lpstr>Paso 10. Confirma los cambios y haz un Push a la rama del repositorio.</vt:lpstr>
      <vt:lpstr>Para terminar: Genera la documentación JavaDoc del proyecto.</vt:lpstr>
      <vt:lpstr>¿Qué entregar?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234</cp:revision>
  <dcterms:created xsi:type="dcterms:W3CDTF">2021-04-25T16:32:28Z</dcterms:created>
  <dcterms:modified xsi:type="dcterms:W3CDTF">2021-04-29T18:20:23Z</dcterms:modified>
</cp:coreProperties>
</file>