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0749CF-D9F6-4771-9F33-CBCC16BC298E}" v="1" dt="2021-03-25T07:31:16.6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9" autoAdjust="0"/>
    <p:restoredTop sz="94660"/>
  </p:normalViewPr>
  <p:slideViewPr>
    <p:cSldViewPr snapToGrid="0">
      <p:cViewPr varScale="1">
        <p:scale>
          <a:sx n="81" d="100"/>
          <a:sy n="81" d="100"/>
        </p:scale>
        <p:origin x="91" y="2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e Alberto Garcia Cuenta Personal" userId="4edd116d6d1ec8fd" providerId="LiveId" clId="{09392627-B35F-4BDE-B1E2-627014E41831}"/>
    <pc:docChg chg="custSel mod addSld modSld">
      <pc:chgData name="Jose Alberto Garcia Cuenta Personal" userId="4edd116d6d1ec8fd" providerId="LiveId" clId="{09392627-B35F-4BDE-B1E2-627014E41831}" dt="2021-03-05T15:09:55.492" v="851" actId="26606"/>
      <pc:docMkLst>
        <pc:docMk/>
      </pc:docMkLst>
      <pc:sldChg chg="modSp mod">
        <pc:chgData name="Jose Alberto Garcia Cuenta Personal" userId="4edd116d6d1ec8fd" providerId="LiveId" clId="{09392627-B35F-4BDE-B1E2-627014E41831}" dt="2021-03-05T14:57:57.509" v="62" actId="20577"/>
        <pc:sldMkLst>
          <pc:docMk/>
          <pc:sldMk cId="1593119333" sldId="257"/>
        </pc:sldMkLst>
        <pc:spChg chg="mod">
          <ac:chgData name="Jose Alberto Garcia Cuenta Personal" userId="4edd116d6d1ec8fd" providerId="LiveId" clId="{09392627-B35F-4BDE-B1E2-627014E41831}" dt="2021-03-05T14:57:57.509" v="62" actId="20577"/>
          <ac:spMkLst>
            <pc:docMk/>
            <pc:sldMk cId="1593119333" sldId="257"/>
            <ac:spMk id="3" creationId="{4B432B52-B456-457A-A76A-7FB378BCD855}"/>
          </ac:spMkLst>
        </pc:spChg>
      </pc:sldChg>
      <pc:sldChg chg="modSp mod">
        <pc:chgData name="Jose Alberto Garcia Cuenta Personal" userId="4edd116d6d1ec8fd" providerId="LiveId" clId="{09392627-B35F-4BDE-B1E2-627014E41831}" dt="2021-03-05T15:06:05.479" v="401" actId="20577"/>
        <pc:sldMkLst>
          <pc:docMk/>
          <pc:sldMk cId="1813769080" sldId="258"/>
        </pc:sldMkLst>
        <pc:spChg chg="mod">
          <ac:chgData name="Jose Alberto Garcia Cuenta Personal" userId="4edd116d6d1ec8fd" providerId="LiveId" clId="{09392627-B35F-4BDE-B1E2-627014E41831}" dt="2021-03-05T15:06:05.479" v="401" actId="20577"/>
          <ac:spMkLst>
            <pc:docMk/>
            <pc:sldMk cId="1813769080" sldId="258"/>
            <ac:spMk id="3" creationId="{18CAB54E-1913-4799-B8FD-774CB01E272F}"/>
          </ac:spMkLst>
        </pc:spChg>
      </pc:sldChg>
      <pc:sldChg chg="modSp mod">
        <pc:chgData name="Jose Alberto Garcia Cuenta Personal" userId="4edd116d6d1ec8fd" providerId="LiveId" clId="{09392627-B35F-4BDE-B1E2-627014E41831}" dt="2021-03-05T15:05:38.446" v="368" actId="20577"/>
        <pc:sldMkLst>
          <pc:docMk/>
          <pc:sldMk cId="1304539557" sldId="259"/>
        </pc:sldMkLst>
        <pc:spChg chg="mod">
          <ac:chgData name="Jose Alberto Garcia Cuenta Personal" userId="4edd116d6d1ec8fd" providerId="LiveId" clId="{09392627-B35F-4BDE-B1E2-627014E41831}" dt="2021-03-05T15:05:38.446" v="368" actId="20577"/>
          <ac:spMkLst>
            <pc:docMk/>
            <pc:sldMk cId="1304539557" sldId="259"/>
            <ac:spMk id="3" creationId="{AADFF59E-56D4-4E60-857E-D4DA34524729}"/>
          </ac:spMkLst>
        </pc:spChg>
      </pc:sldChg>
      <pc:sldChg chg="addSp modSp new mod setBg setClrOvrMap">
        <pc:chgData name="Jose Alberto Garcia Cuenta Personal" userId="4edd116d6d1ec8fd" providerId="LiveId" clId="{09392627-B35F-4BDE-B1E2-627014E41831}" dt="2021-03-05T15:09:55.492" v="851" actId="26606"/>
        <pc:sldMkLst>
          <pc:docMk/>
          <pc:sldMk cId="277221893" sldId="260"/>
        </pc:sldMkLst>
        <pc:spChg chg="mod">
          <ac:chgData name="Jose Alberto Garcia Cuenta Personal" userId="4edd116d6d1ec8fd" providerId="LiveId" clId="{09392627-B35F-4BDE-B1E2-627014E41831}" dt="2021-03-05T15:09:55.492" v="851" actId="26606"/>
          <ac:spMkLst>
            <pc:docMk/>
            <pc:sldMk cId="277221893" sldId="260"/>
            <ac:spMk id="2" creationId="{A725BB9F-CB56-4426-ACC3-E998053ADE49}"/>
          </ac:spMkLst>
        </pc:spChg>
        <pc:spChg chg="mod">
          <ac:chgData name="Jose Alberto Garcia Cuenta Personal" userId="4edd116d6d1ec8fd" providerId="LiveId" clId="{09392627-B35F-4BDE-B1E2-627014E41831}" dt="2021-03-05T15:09:55.492" v="851" actId="26606"/>
          <ac:spMkLst>
            <pc:docMk/>
            <pc:sldMk cId="277221893" sldId="260"/>
            <ac:spMk id="3" creationId="{1C24DB59-0B0F-4152-A4AD-8950F3873292}"/>
          </ac:spMkLst>
        </pc:spChg>
        <pc:spChg chg="add">
          <ac:chgData name="Jose Alberto Garcia Cuenta Personal" userId="4edd116d6d1ec8fd" providerId="LiveId" clId="{09392627-B35F-4BDE-B1E2-627014E41831}" dt="2021-03-05T15:09:55.492" v="851" actId="26606"/>
          <ac:spMkLst>
            <pc:docMk/>
            <pc:sldMk cId="277221893" sldId="260"/>
            <ac:spMk id="9" creationId="{5E8D2E83-FB3A-40E7-A9E5-7AB389D612B4}"/>
          </ac:spMkLst>
        </pc:spChg>
        <pc:picChg chg="add mod ord">
          <ac:chgData name="Jose Alberto Garcia Cuenta Personal" userId="4edd116d6d1ec8fd" providerId="LiveId" clId="{09392627-B35F-4BDE-B1E2-627014E41831}" dt="2021-03-05T15:09:55.492" v="851" actId="26606"/>
          <ac:picMkLst>
            <pc:docMk/>
            <pc:sldMk cId="277221893" sldId="260"/>
            <ac:picMk id="4" creationId="{A1790084-1A8A-417F-9968-2709745A5F76}"/>
          </ac:picMkLst>
        </pc:picChg>
      </pc:sldChg>
    </pc:docChg>
  </pc:docChgLst>
  <pc:docChgLst>
    <pc:chgData name="Jose Alberto Garcia Cuenta Personal" userId="4edd116d6d1ec8fd" providerId="LiveId" clId="{7C0749CF-D9F6-4771-9F33-CBCC16BC298E}"/>
    <pc:docChg chg="modSld">
      <pc:chgData name="Jose Alberto Garcia Cuenta Personal" userId="4edd116d6d1ec8fd" providerId="LiveId" clId="{7C0749CF-D9F6-4771-9F33-CBCC16BC298E}" dt="2021-03-25T07:31:28.294" v="35" actId="20577"/>
      <pc:docMkLst>
        <pc:docMk/>
      </pc:docMkLst>
      <pc:sldChg chg="addSp modSp mod">
        <pc:chgData name="Jose Alberto Garcia Cuenta Personal" userId="4edd116d6d1ec8fd" providerId="LiveId" clId="{7C0749CF-D9F6-4771-9F33-CBCC16BC298E}" dt="2021-03-25T07:31:28.294" v="35" actId="20577"/>
        <pc:sldMkLst>
          <pc:docMk/>
          <pc:sldMk cId="338236123" sldId="256"/>
        </pc:sldMkLst>
        <pc:spChg chg="add mod">
          <ac:chgData name="Jose Alberto Garcia Cuenta Personal" userId="4edd116d6d1ec8fd" providerId="LiveId" clId="{7C0749CF-D9F6-4771-9F33-CBCC16BC298E}" dt="2021-03-25T07:31:28.294" v="35" actId="20577"/>
          <ac:spMkLst>
            <pc:docMk/>
            <pc:sldMk cId="338236123" sldId="256"/>
            <ac:spMk id="5" creationId="{37279F64-5C3B-4A14-86ED-30F88B011898}"/>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B56827-9B10-4C52-B535-E3D5A092CAB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9839F3FA-B254-41F5-A2C2-A3BD2F8159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D382044-C1DA-4853-B8EE-7ADB7D8BF454}"/>
              </a:ext>
            </a:extLst>
          </p:cNvPr>
          <p:cNvSpPr>
            <a:spLocks noGrp="1"/>
          </p:cNvSpPr>
          <p:nvPr>
            <p:ph type="dt" sz="half" idx="10"/>
          </p:nvPr>
        </p:nvSpPr>
        <p:spPr/>
        <p:txBody>
          <a:bodyPr/>
          <a:lstStyle/>
          <a:p>
            <a:fld id="{DCA4A6F1-37DF-45B4-BB33-AA2B247266F8}" type="datetimeFigureOut">
              <a:rPr lang="es-ES" smtClean="0"/>
              <a:t>25/03/2021</a:t>
            </a:fld>
            <a:endParaRPr lang="es-ES"/>
          </a:p>
        </p:txBody>
      </p:sp>
      <p:sp>
        <p:nvSpPr>
          <p:cNvPr id="5" name="Marcador de pie de página 4">
            <a:extLst>
              <a:ext uri="{FF2B5EF4-FFF2-40B4-BE49-F238E27FC236}">
                <a16:creationId xmlns:a16="http://schemas.microsoft.com/office/drawing/2014/main" id="{9BECB9E6-7646-4677-8E46-27CDE82F605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3782D13-0977-4094-AD7E-610F2B299FF7}"/>
              </a:ext>
            </a:extLst>
          </p:cNvPr>
          <p:cNvSpPr>
            <a:spLocks noGrp="1"/>
          </p:cNvSpPr>
          <p:nvPr>
            <p:ph type="sldNum" sz="quarter" idx="12"/>
          </p:nvPr>
        </p:nvSpPr>
        <p:spPr/>
        <p:txBody>
          <a:bodyPr/>
          <a:lstStyle/>
          <a:p>
            <a:fld id="{6E811D83-F325-4D0B-AB30-B2A2A7E56632}" type="slidenum">
              <a:rPr lang="es-ES" smtClean="0"/>
              <a:t>‹Nº›</a:t>
            </a:fld>
            <a:endParaRPr lang="es-ES"/>
          </a:p>
        </p:txBody>
      </p:sp>
    </p:spTree>
    <p:extLst>
      <p:ext uri="{BB962C8B-B14F-4D97-AF65-F5344CB8AC3E}">
        <p14:creationId xmlns:p14="http://schemas.microsoft.com/office/powerpoint/2010/main" val="1620126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CA8029-F684-4227-916B-50409031303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04B1A95-C2BF-4DAA-A785-76512685BB8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8360AFE-BD5B-4E3D-AC57-4E8F3A3446DA}"/>
              </a:ext>
            </a:extLst>
          </p:cNvPr>
          <p:cNvSpPr>
            <a:spLocks noGrp="1"/>
          </p:cNvSpPr>
          <p:nvPr>
            <p:ph type="dt" sz="half" idx="10"/>
          </p:nvPr>
        </p:nvSpPr>
        <p:spPr/>
        <p:txBody>
          <a:bodyPr/>
          <a:lstStyle/>
          <a:p>
            <a:fld id="{DCA4A6F1-37DF-45B4-BB33-AA2B247266F8}" type="datetimeFigureOut">
              <a:rPr lang="es-ES" smtClean="0"/>
              <a:t>25/03/2021</a:t>
            </a:fld>
            <a:endParaRPr lang="es-ES"/>
          </a:p>
        </p:txBody>
      </p:sp>
      <p:sp>
        <p:nvSpPr>
          <p:cNvPr id="5" name="Marcador de pie de página 4">
            <a:extLst>
              <a:ext uri="{FF2B5EF4-FFF2-40B4-BE49-F238E27FC236}">
                <a16:creationId xmlns:a16="http://schemas.microsoft.com/office/drawing/2014/main" id="{EB4DB925-F5C4-416D-B15C-26FA741B47C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24122E8-585C-491A-93FA-8AC7C2725ACA}"/>
              </a:ext>
            </a:extLst>
          </p:cNvPr>
          <p:cNvSpPr>
            <a:spLocks noGrp="1"/>
          </p:cNvSpPr>
          <p:nvPr>
            <p:ph type="sldNum" sz="quarter" idx="12"/>
          </p:nvPr>
        </p:nvSpPr>
        <p:spPr/>
        <p:txBody>
          <a:bodyPr/>
          <a:lstStyle/>
          <a:p>
            <a:fld id="{6E811D83-F325-4D0B-AB30-B2A2A7E56632}" type="slidenum">
              <a:rPr lang="es-ES" smtClean="0"/>
              <a:t>‹Nº›</a:t>
            </a:fld>
            <a:endParaRPr lang="es-ES"/>
          </a:p>
        </p:txBody>
      </p:sp>
    </p:spTree>
    <p:extLst>
      <p:ext uri="{BB962C8B-B14F-4D97-AF65-F5344CB8AC3E}">
        <p14:creationId xmlns:p14="http://schemas.microsoft.com/office/powerpoint/2010/main" val="386526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C4310D34-52AF-45CB-B3C9-68B2F5F0F23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B02C2A9F-ABE5-4DA8-BACC-5DABF947F3C4}"/>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16E1857-C64E-476F-A1CC-04D6C15FB8C3}"/>
              </a:ext>
            </a:extLst>
          </p:cNvPr>
          <p:cNvSpPr>
            <a:spLocks noGrp="1"/>
          </p:cNvSpPr>
          <p:nvPr>
            <p:ph type="dt" sz="half" idx="10"/>
          </p:nvPr>
        </p:nvSpPr>
        <p:spPr/>
        <p:txBody>
          <a:bodyPr/>
          <a:lstStyle/>
          <a:p>
            <a:fld id="{DCA4A6F1-37DF-45B4-BB33-AA2B247266F8}" type="datetimeFigureOut">
              <a:rPr lang="es-ES" smtClean="0"/>
              <a:t>25/03/2021</a:t>
            </a:fld>
            <a:endParaRPr lang="es-ES"/>
          </a:p>
        </p:txBody>
      </p:sp>
      <p:sp>
        <p:nvSpPr>
          <p:cNvPr id="5" name="Marcador de pie de página 4">
            <a:extLst>
              <a:ext uri="{FF2B5EF4-FFF2-40B4-BE49-F238E27FC236}">
                <a16:creationId xmlns:a16="http://schemas.microsoft.com/office/drawing/2014/main" id="{62B15719-1AB5-4D87-B1C0-DC7423C602E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2762982-3CD8-42E9-A086-455B301887D9}"/>
              </a:ext>
            </a:extLst>
          </p:cNvPr>
          <p:cNvSpPr>
            <a:spLocks noGrp="1"/>
          </p:cNvSpPr>
          <p:nvPr>
            <p:ph type="sldNum" sz="quarter" idx="12"/>
          </p:nvPr>
        </p:nvSpPr>
        <p:spPr/>
        <p:txBody>
          <a:bodyPr/>
          <a:lstStyle/>
          <a:p>
            <a:fld id="{6E811D83-F325-4D0B-AB30-B2A2A7E56632}" type="slidenum">
              <a:rPr lang="es-ES" smtClean="0"/>
              <a:t>‹Nº›</a:t>
            </a:fld>
            <a:endParaRPr lang="es-ES"/>
          </a:p>
        </p:txBody>
      </p:sp>
    </p:spTree>
    <p:extLst>
      <p:ext uri="{BB962C8B-B14F-4D97-AF65-F5344CB8AC3E}">
        <p14:creationId xmlns:p14="http://schemas.microsoft.com/office/powerpoint/2010/main" val="450301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3E7A08-B307-4049-9B54-4B6F7ECFCD3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0D835E3-C8C3-49A2-9874-1D5FE367136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393CD91-A6E5-4DA8-86B7-0978AC54BEE9}"/>
              </a:ext>
            </a:extLst>
          </p:cNvPr>
          <p:cNvSpPr>
            <a:spLocks noGrp="1"/>
          </p:cNvSpPr>
          <p:nvPr>
            <p:ph type="dt" sz="half" idx="10"/>
          </p:nvPr>
        </p:nvSpPr>
        <p:spPr/>
        <p:txBody>
          <a:bodyPr/>
          <a:lstStyle/>
          <a:p>
            <a:fld id="{DCA4A6F1-37DF-45B4-BB33-AA2B247266F8}" type="datetimeFigureOut">
              <a:rPr lang="es-ES" smtClean="0"/>
              <a:t>25/03/2021</a:t>
            </a:fld>
            <a:endParaRPr lang="es-ES"/>
          </a:p>
        </p:txBody>
      </p:sp>
      <p:sp>
        <p:nvSpPr>
          <p:cNvPr id="5" name="Marcador de pie de página 4">
            <a:extLst>
              <a:ext uri="{FF2B5EF4-FFF2-40B4-BE49-F238E27FC236}">
                <a16:creationId xmlns:a16="http://schemas.microsoft.com/office/drawing/2014/main" id="{4F5C89A6-581B-4262-9E39-72E05063B78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08D6B00-1807-409C-8367-5AFD060A355A}"/>
              </a:ext>
            </a:extLst>
          </p:cNvPr>
          <p:cNvSpPr>
            <a:spLocks noGrp="1"/>
          </p:cNvSpPr>
          <p:nvPr>
            <p:ph type="sldNum" sz="quarter" idx="12"/>
          </p:nvPr>
        </p:nvSpPr>
        <p:spPr/>
        <p:txBody>
          <a:bodyPr/>
          <a:lstStyle/>
          <a:p>
            <a:fld id="{6E811D83-F325-4D0B-AB30-B2A2A7E56632}" type="slidenum">
              <a:rPr lang="es-ES" smtClean="0"/>
              <a:t>‹Nº›</a:t>
            </a:fld>
            <a:endParaRPr lang="es-ES"/>
          </a:p>
        </p:txBody>
      </p:sp>
    </p:spTree>
    <p:extLst>
      <p:ext uri="{BB962C8B-B14F-4D97-AF65-F5344CB8AC3E}">
        <p14:creationId xmlns:p14="http://schemas.microsoft.com/office/powerpoint/2010/main" val="1718292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A3E887-B155-47AF-9B45-A856B29DBA5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EFA6D93-DE1A-4EAB-99DC-F35972A404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AE74F5DA-892C-43D6-ADC4-80B2E3ECCE89}"/>
              </a:ext>
            </a:extLst>
          </p:cNvPr>
          <p:cNvSpPr>
            <a:spLocks noGrp="1"/>
          </p:cNvSpPr>
          <p:nvPr>
            <p:ph type="dt" sz="half" idx="10"/>
          </p:nvPr>
        </p:nvSpPr>
        <p:spPr/>
        <p:txBody>
          <a:bodyPr/>
          <a:lstStyle/>
          <a:p>
            <a:fld id="{DCA4A6F1-37DF-45B4-BB33-AA2B247266F8}" type="datetimeFigureOut">
              <a:rPr lang="es-ES" smtClean="0"/>
              <a:t>25/03/2021</a:t>
            </a:fld>
            <a:endParaRPr lang="es-ES"/>
          </a:p>
        </p:txBody>
      </p:sp>
      <p:sp>
        <p:nvSpPr>
          <p:cNvPr id="5" name="Marcador de pie de página 4">
            <a:extLst>
              <a:ext uri="{FF2B5EF4-FFF2-40B4-BE49-F238E27FC236}">
                <a16:creationId xmlns:a16="http://schemas.microsoft.com/office/drawing/2014/main" id="{08A4BF73-801B-422C-9A85-C2CAD040DE6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EB4CE38-B91E-47E2-9705-D419B0508A19}"/>
              </a:ext>
            </a:extLst>
          </p:cNvPr>
          <p:cNvSpPr>
            <a:spLocks noGrp="1"/>
          </p:cNvSpPr>
          <p:nvPr>
            <p:ph type="sldNum" sz="quarter" idx="12"/>
          </p:nvPr>
        </p:nvSpPr>
        <p:spPr/>
        <p:txBody>
          <a:bodyPr/>
          <a:lstStyle/>
          <a:p>
            <a:fld id="{6E811D83-F325-4D0B-AB30-B2A2A7E56632}" type="slidenum">
              <a:rPr lang="es-ES" smtClean="0"/>
              <a:t>‹Nº›</a:t>
            </a:fld>
            <a:endParaRPr lang="es-ES"/>
          </a:p>
        </p:txBody>
      </p:sp>
    </p:spTree>
    <p:extLst>
      <p:ext uri="{BB962C8B-B14F-4D97-AF65-F5344CB8AC3E}">
        <p14:creationId xmlns:p14="http://schemas.microsoft.com/office/powerpoint/2010/main" val="551554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85D814-F9AD-42E5-BA4A-BA86092061A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F4D89E1-4F9B-4858-9F63-0FE5B48000E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84EF45B5-4E69-4B6A-8C61-4047C3C581D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46C1C033-884B-4540-ADDD-4BEFDA11941D}"/>
              </a:ext>
            </a:extLst>
          </p:cNvPr>
          <p:cNvSpPr>
            <a:spLocks noGrp="1"/>
          </p:cNvSpPr>
          <p:nvPr>
            <p:ph type="dt" sz="half" idx="10"/>
          </p:nvPr>
        </p:nvSpPr>
        <p:spPr/>
        <p:txBody>
          <a:bodyPr/>
          <a:lstStyle/>
          <a:p>
            <a:fld id="{DCA4A6F1-37DF-45B4-BB33-AA2B247266F8}" type="datetimeFigureOut">
              <a:rPr lang="es-ES" smtClean="0"/>
              <a:t>25/03/2021</a:t>
            </a:fld>
            <a:endParaRPr lang="es-ES"/>
          </a:p>
        </p:txBody>
      </p:sp>
      <p:sp>
        <p:nvSpPr>
          <p:cNvPr id="6" name="Marcador de pie de página 5">
            <a:extLst>
              <a:ext uri="{FF2B5EF4-FFF2-40B4-BE49-F238E27FC236}">
                <a16:creationId xmlns:a16="http://schemas.microsoft.com/office/drawing/2014/main" id="{0CEC51C0-68FE-4DFB-8B85-1A9B9D7D7B7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986A0A3-EE9F-4DAE-B413-FCE1217C020F}"/>
              </a:ext>
            </a:extLst>
          </p:cNvPr>
          <p:cNvSpPr>
            <a:spLocks noGrp="1"/>
          </p:cNvSpPr>
          <p:nvPr>
            <p:ph type="sldNum" sz="quarter" idx="12"/>
          </p:nvPr>
        </p:nvSpPr>
        <p:spPr/>
        <p:txBody>
          <a:bodyPr/>
          <a:lstStyle/>
          <a:p>
            <a:fld id="{6E811D83-F325-4D0B-AB30-B2A2A7E56632}" type="slidenum">
              <a:rPr lang="es-ES" smtClean="0"/>
              <a:t>‹Nº›</a:t>
            </a:fld>
            <a:endParaRPr lang="es-ES"/>
          </a:p>
        </p:txBody>
      </p:sp>
    </p:spTree>
    <p:extLst>
      <p:ext uri="{BB962C8B-B14F-4D97-AF65-F5344CB8AC3E}">
        <p14:creationId xmlns:p14="http://schemas.microsoft.com/office/powerpoint/2010/main" val="760877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A24FB5-8E01-47E4-8D2B-8C03347E9F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C4B8FA4-216F-485E-8431-4D4D2D4339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9A9CD1E-3B69-4D0D-87D1-CACEF211934E}"/>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7480A40C-0811-48F9-83CE-5691D90928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EC8EC03-E8BC-41C8-9579-F9E85C95FB2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D4A4F3AF-BC4F-4DC4-9929-C5F75FE0C62E}"/>
              </a:ext>
            </a:extLst>
          </p:cNvPr>
          <p:cNvSpPr>
            <a:spLocks noGrp="1"/>
          </p:cNvSpPr>
          <p:nvPr>
            <p:ph type="dt" sz="half" idx="10"/>
          </p:nvPr>
        </p:nvSpPr>
        <p:spPr/>
        <p:txBody>
          <a:bodyPr/>
          <a:lstStyle/>
          <a:p>
            <a:fld id="{DCA4A6F1-37DF-45B4-BB33-AA2B247266F8}" type="datetimeFigureOut">
              <a:rPr lang="es-ES" smtClean="0"/>
              <a:t>25/03/2021</a:t>
            </a:fld>
            <a:endParaRPr lang="es-ES"/>
          </a:p>
        </p:txBody>
      </p:sp>
      <p:sp>
        <p:nvSpPr>
          <p:cNvPr id="8" name="Marcador de pie de página 7">
            <a:extLst>
              <a:ext uri="{FF2B5EF4-FFF2-40B4-BE49-F238E27FC236}">
                <a16:creationId xmlns:a16="http://schemas.microsoft.com/office/drawing/2014/main" id="{C4F52A1B-BED3-4756-8CA0-9A57E7D109E1}"/>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4A07402F-6768-49A1-92D7-CCEAB9EF2F00}"/>
              </a:ext>
            </a:extLst>
          </p:cNvPr>
          <p:cNvSpPr>
            <a:spLocks noGrp="1"/>
          </p:cNvSpPr>
          <p:nvPr>
            <p:ph type="sldNum" sz="quarter" idx="12"/>
          </p:nvPr>
        </p:nvSpPr>
        <p:spPr/>
        <p:txBody>
          <a:bodyPr/>
          <a:lstStyle/>
          <a:p>
            <a:fld id="{6E811D83-F325-4D0B-AB30-B2A2A7E56632}" type="slidenum">
              <a:rPr lang="es-ES" smtClean="0"/>
              <a:t>‹Nº›</a:t>
            </a:fld>
            <a:endParaRPr lang="es-ES"/>
          </a:p>
        </p:txBody>
      </p:sp>
    </p:spTree>
    <p:extLst>
      <p:ext uri="{BB962C8B-B14F-4D97-AF65-F5344CB8AC3E}">
        <p14:creationId xmlns:p14="http://schemas.microsoft.com/office/powerpoint/2010/main" val="2714923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181F24-30A8-43A5-93A8-60A13F43B9B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C024479-F6A7-498A-81E2-A47E59787D57}"/>
              </a:ext>
            </a:extLst>
          </p:cNvPr>
          <p:cNvSpPr>
            <a:spLocks noGrp="1"/>
          </p:cNvSpPr>
          <p:nvPr>
            <p:ph type="dt" sz="half" idx="10"/>
          </p:nvPr>
        </p:nvSpPr>
        <p:spPr/>
        <p:txBody>
          <a:bodyPr/>
          <a:lstStyle/>
          <a:p>
            <a:fld id="{DCA4A6F1-37DF-45B4-BB33-AA2B247266F8}" type="datetimeFigureOut">
              <a:rPr lang="es-ES" smtClean="0"/>
              <a:t>25/03/2021</a:t>
            </a:fld>
            <a:endParaRPr lang="es-ES"/>
          </a:p>
        </p:txBody>
      </p:sp>
      <p:sp>
        <p:nvSpPr>
          <p:cNvPr id="4" name="Marcador de pie de página 3">
            <a:extLst>
              <a:ext uri="{FF2B5EF4-FFF2-40B4-BE49-F238E27FC236}">
                <a16:creationId xmlns:a16="http://schemas.microsoft.com/office/drawing/2014/main" id="{52549FAF-AD4E-4352-BECB-D79A16A2C89C}"/>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A408E6A3-BF2F-4A16-876A-9E321D49BDE5}"/>
              </a:ext>
            </a:extLst>
          </p:cNvPr>
          <p:cNvSpPr>
            <a:spLocks noGrp="1"/>
          </p:cNvSpPr>
          <p:nvPr>
            <p:ph type="sldNum" sz="quarter" idx="12"/>
          </p:nvPr>
        </p:nvSpPr>
        <p:spPr/>
        <p:txBody>
          <a:bodyPr/>
          <a:lstStyle/>
          <a:p>
            <a:fld id="{6E811D83-F325-4D0B-AB30-B2A2A7E56632}" type="slidenum">
              <a:rPr lang="es-ES" smtClean="0"/>
              <a:t>‹Nº›</a:t>
            </a:fld>
            <a:endParaRPr lang="es-ES"/>
          </a:p>
        </p:txBody>
      </p:sp>
    </p:spTree>
    <p:extLst>
      <p:ext uri="{BB962C8B-B14F-4D97-AF65-F5344CB8AC3E}">
        <p14:creationId xmlns:p14="http://schemas.microsoft.com/office/powerpoint/2010/main" val="3846954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5EAD631-70B7-4055-BEFC-C5FABD1784EA}"/>
              </a:ext>
            </a:extLst>
          </p:cNvPr>
          <p:cNvSpPr>
            <a:spLocks noGrp="1"/>
          </p:cNvSpPr>
          <p:nvPr>
            <p:ph type="dt" sz="half" idx="10"/>
          </p:nvPr>
        </p:nvSpPr>
        <p:spPr/>
        <p:txBody>
          <a:bodyPr/>
          <a:lstStyle/>
          <a:p>
            <a:fld id="{DCA4A6F1-37DF-45B4-BB33-AA2B247266F8}" type="datetimeFigureOut">
              <a:rPr lang="es-ES" smtClean="0"/>
              <a:t>25/03/2021</a:t>
            </a:fld>
            <a:endParaRPr lang="es-ES"/>
          </a:p>
        </p:txBody>
      </p:sp>
      <p:sp>
        <p:nvSpPr>
          <p:cNvPr id="3" name="Marcador de pie de página 2">
            <a:extLst>
              <a:ext uri="{FF2B5EF4-FFF2-40B4-BE49-F238E27FC236}">
                <a16:creationId xmlns:a16="http://schemas.microsoft.com/office/drawing/2014/main" id="{5BD25287-8739-4AEC-AFB4-857D8BBFF364}"/>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2C1888C8-ED69-4B4A-B5AB-CE882A14BF9D}"/>
              </a:ext>
            </a:extLst>
          </p:cNvPr>
          <p:cNvSpPr>
            <a:spLocks noGrp="1"/>
          </p:cNvSpPr>
          <p:nvPr>
            <p:ph type="sldNum" sz="quarter" idx="12"/>
          </p:nvPr>
        </p:nvSpPr>
        <p:spPr/>
        <p:txBody>
          <a:bodyPr/>
          <a:lstStyle/>
          <a:p>
            <a:fld id="{6E811D83-F325-4D0B-AB30-B2A2A7E56632}" type="slidenum">
              <a:rPr lang="es-ES" smtClean="0"/>
              <a:t>‹Nº›</a:t>
            </a:fld>
            <a:endParaRPr lang="es-ES"/>
          </a:p>
        </p:txBody>
      </p:sp>
    </p:spTree>
    <p:extLst>
      <p:ext uri="{BB962C8B-B14F-4D97-AF65-F5344CB8AC3E}">
        <p14:creationId xmlns:p14="http://schemas.microsoft.com/office/powerpoint/2010/main" val="4282442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4E5841-4AAF-4D48-8967-A1BBBA0FF42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E35F03A-30D5-4D72-BCB7-3F6521DA66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152DE3E6-DC48-41AA-AB1B-511DA7D27A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6E6FEEC-C77E-496A-885C-94058457A6C3}"/>
              </a:ext>
            </a:extLst>
          </p:cNvPr>
          <p:cNvSpPr>
            <a:spLocks noGrp="1"/>
          </p:cNvSpPr>
          <p:nvPr>
            <p:ph type="dt" sz="half" idx="10"/>
          </p:nvPr>
        </p:nvSpPr>
        <p:spPr/>
        <p:txBody>
          <a:bodyPr/>
          <a:lstStyle/>
          <a:p>
            <a:fld id="{DCA4A6F1-37DF-45B4-BB33-AA2B247266F8}" type="datetimeFigureOut">
              <a:rPr lang="es-ES" smtClean="0"/>
              <a:t>25/03/2021</a:t>
            </a:fld>
            <a:endParaRPr lang="es-ES"/>
          </a:p>
        </p:txBody>
      </p:sp>
      <p:sp>
        <p:nvSpPr>
          <p:cNvPr id="6" name="Marcador de pie de página 5">
            <a:extLst>
              <a:ext uri="{FF2B5EF4-FFF2-40B4-BE49-F238E27FC236}">
                <a16:creationId xmlns:a16="http://schemas.microsoft.com/office/drawing/2014/main" id="{90A68BDC-706C-4DB1-A54F-DC44F5EBC8D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DC2C51E-469D-4989-9121-7709B9DB2B48}"/>
              </a:ext>
            </a:extLst>
          </p:cNvPr>
          <p:cNvSpPr>
            <a:spLocks noGrp="1"/>
          </p:cNvSpPr>
          <p:nvPr>
            <p:ph type="sldNum" sz="quarter" idx="12"/>
          </p:nvPr>
        </p:nvSpPr>
        <p:spPr/>
        <p:txBody>
          <a:bodyPr/>
          <a:lstStyle/>
          <a:p>
            <a:fld id="{6E811D83-F325-4D0B-AB30-B2A2A7E56632}" type="slidenum">
              <a:rPr lang="es-ES" smtClean="0"/>
              <a:t>‹Nº›</a:t>
            </a:fld>
            <a:endParaRPr lang="es-ES"/>
          </a:p>
        </p:txBody>
      </p:sp>
    </p:spTree>
    <p:extLst>
      <p:ext uri="{BB962C8B-B14F-4D97-AF65-F5344CB8AC3E}">
        <p14:creationId xmlns:p14="http://schemas.microsoft.com/office/powerpoint/2010/main" val="3412096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392B95-634A-4624-A410-825E8C075D0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7D93E96-8CAB-448A-AD9B-55409B4499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13C0AA47-FFF1-4C2E-9891-4B4435A40D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28DACBA-3B21-47B6-85D3-4805657403C2}"/>
              </a:ext>
            </a:extLst>
          </p:cNvPr>
          <p:cNvSpPr>
            <a:spLocks noGrp="1"/>
          </p:cNvSpPr>
          <p:nvPr>
            <p:ph type="dt" sz="half" idx="10"/>
          </p:nvPr>
        </p:nvSpPr>
        <p:spPr/>
        <p:txBody>
          <a:bodyPr/>
          <a:lstStyle/>
          <a:p>
            <a:fld id="{DCA4A6F1-37DF-45B4-BB33-AA2B247266F8}" type="datetimeFigureOut">
              <a:rPr lang="es-ES" smtClean="0"/>
              <a:t>25/03/2021</a:t>
            </a:fld>
            <a:endParaRPr lang="es-ES"/>
          </a:p>
        </p:txBody>
      </p:sp>
      <p:sp>
        <p:nvSpPr>
          <p:cNvPr id="6" name="Marcador de pie de página 5">
            <a:extLst>
              <a:ext uri="{FF2B5EF4-FFF2-40B4-BE49-F238E27FC236}">
                <a16:creationId xmlns:a16="http://schemas.microsoft.com/office/drawing/2014/main" id="{CD828DF6-13A4-4B8B-AF91-DDA5EAFC694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C868B34-8287-4414-A7DC-88B64F39BA15}"/>
              </a:ext>
            </a:extLst>
          </p:cNvPr>
          <p:cNvSpPr>
            <a:spLocks noGrp="1"/>
          </p:cNvSpPr>
          <p:nvPr>
            <p:ph type="sldNum" sz="quarter" idx="12"/>
          </p:nvPr>
        </p:nvSpPr>
        <p:spPr/>
        <p:txBody>
          <a:bodyPr/>
          <a:lstStyle/>
          <a:p>
            <a:fld id="{6E811D83-F325-4D0B-AB30-B2A2A7E56632}" type="slidenum">
              <a:rPr lang="es-ES" smtClean="0"/>
              <a:t>‹Nº›</a:t>
            </a:fld>
            <a:endParaRPr lang="es-ES"/>
          </a:p>
        </p:txBody>
      </p:sp>
    </p:spTree>
    <p:extLst>
      <p:ext uri="{BB962C8B-B14F-4D97-AF65-F5344CB8AC3E}">
        <p14:creationId xmlns:p14="http://schemas.microsoft.com/office/powerpoint/2010/main" val="2455627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340D0F-AAD7-48C8-8340-DEADF78004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B73B5C3-4C00-47DB-928C-3275E20515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FC61008-1EFF-496E-98C8-868C4998D7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A4A6F1-37DF-45B4-BB33-AA2B247266F8}" type="datetimeFigureOut">
              <a:rPr lang="es-ES" smtClean="0"/>
              <a:t>25/03/2021</a:t>
            </a:fld>
            <a:endParaRPr lang="es-ES"/>
          </a:p>
        </p:txBody>
      </p:sp>
      <p:sp>
        <p:nvSpPr>
          <p:cNvPr id="5" name="Marcador de pie de página 4">
            <a:extLst>
              <a:ext uri="{FF2B5EF4-FFF2-40B4-BE49-F238E27FC236}">
                <a16:creationId xmlns:a16="http://schemas.microsoft.com/office/drawing/2014/main" id="{F2101E8B-0B22-421B-9818-F0350E9C1A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685F1569-461F-4B1C-ACF7-CFAD760545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811D83-F325-4D0B-AB30-B2A2A7E56632}" type="slidenum">
              <a:rPr lang="es-ES" smtClean="0"/>
              <a:t>‹Nº›</a:t>
            </a:fld>
            <a:endParaRPr lang="es-ES"/>
          </a:p>
        </p:txBody>
      </p:sp>
    </p:spTree>
    <p:extLst>
      <p:ext uri="{BB962C8B-B14F-4D97-AF65-F5344CB8AC3E}">
        <p14:creationId xmlns:p14="http://schemas.microsoft.com/office/powerpoint/2010/main" val="22467852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6600D6-4CD5-4F0D-99C3-AD1119F1DEF8}"/>
              </a:ext>
            </a:extLst>
          </p:cNvPr>
          <p:cNvSpPr>
            <a:spLocks noGrp="1"/>
          </p:cNvSpPr>
          <p:nvPr>
            <p:ph type="ctrTitle"/>
          </p:nvPr>
        </p:nvSpPr>
        <p:spPr>
          <a:xfrm>
            <a:off x="7464614" y="1783959"/>
            <a:ext cx="4087306" cy="2889114"/>
          </a:xfrm>
        </p:spPr>
        <p:txBody>
          <a:bodyPr anchor="b">
            <a:normAutofit/>
          </a:bodyPr>
          <a:lstStyle/>
          <a:p>
            <a:pPr algn="l"/>
            <a:r>
              <a:rPr lang="es-ES" sz="5400"/>
              <a:t>Práctica de base</a:t>
            </a:r>
          </a:p>
        </p:txBody>
      </p:sp>
      <p:sp>
        <p:nvSpPr>
          <p:cNvPr id="3" name="Subtítulo 2">
            <a:extLst>
              <a:ext uri="{FF2B5EF4-FFF2-40B4-BE49-F238E27FC236}">
                <a16:creationId xmlns:a16="http://schemas.microsoft.com/office/drawing/2014/main" id="{18E34B5B-E824-4B56-B608-9107539908F1}"/>
              </a:ext>
            </a:extLst>
          </p:cNvPr>
          <p:cNvSpPr>
            <a:spLocks noGrp="1"/>
          </p:cNvSpPr>
          <p:nvPr>
            <p:ph type="subTitle" idx="1"/>
          </p:nvPr>
        </p:nvSpPr>
        <p:spPr>
          <a:xfrm>
            <a:off x="7464612" y="4750893"/>
            <a:ext cx="4087305" cy="1147863"/>
          </a:xfrm>
        </p:spPr>
        <p:txBody>
          <a:bodyPr anchor="t">
            <a:normAutofit/>
          </a:bodyPr>
          <a:lstStyle/>
          <a:p>
            <a:pPr algn="l"/>
            <a:r>
              <a:rPr lang="es-ES" sz="2000"/>
              <a:t>Sword Art Online</a:t>
            </a:r>
          </a:p>
        </p:txBody>
      </p:sp>
      <p:sp>
        <p:nvSpPr>
          <p:cNvPr id="9" name="Freeform: Shape 8">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Imagen 3">
            <a:extLst>
              <a:ext uri="{FF2B5EF4-FFF2-40B4-BE49-F238E27FC236}">
                <a16:creationId xmlns:a16="http://schemas.microsoft.com/office/drawing/2014/main" id="{B274FACC-CB41-4B14-B478-01239CA2EC4D}"/>
              </a:ext>
            </a:extLst>
          </p:cNvPr>
          <p:cNvPicPr>
            <a:picLocks noChangeAspect="1"/>
          </p:cNvPicPr>
          <p:nvPr/>
        </p:nvPicPr>
        <p:blipFill rotWithShape="1">
          <a:blip r:embed="rId2"/>
          <a:srcRect l="23301" r="19050"/>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5" name="CuadroTexto 4">
            <a:extLst>
              <a:ext uri="{FF2B5EF4-FFF2-40B4-BE49-F238E27FC236}">
                <a16:creationId xmlns:a16="http://schemas.microsoft.com/office/drawing/2014/main" id="{37279F64-5C3B-4A14-86ED-30F88B011898}"/>
              </a:ext>
            </a:extLst>
          </p:cNvPr>
          <p:cNvSpPr txBox="1"/>
          <p:nvPr/>
        </p:nvSpPr>
        <p:spPr>
          <a:xfrm>
            <a:off x="6881567" y="6457361"/>
            <a:ext cx="3491982" cy="369332"/>
          </a:xfrm>
          <a:prstGeom prst="rect">
            <a:avLst/>
          </a:prstGeom>
          <a:noFill/>
        </p:spPr>
        <p:txBody>
          <a:bodyPr wrap="none" rtlCol="0">
            <a:spAutoFit/>
          </a:bodyPr>
          <a:lstStyle/>
          <a:p>
            <a:r>
              <a:rPr lang="es-ES" dirty="0"/>
              <a:t>José Alberto García Gutiérrez, 2021</a:t>
            </a:r>
          </a:p>
        </p:txBody>
      </p:sp>
    </p:spTree>
    <p:extLst>
      <p:ext uri="{BB962C8B-B14F-4D97-AF65-F5344CB8AC3E}">
        <p14:creationId xmlns:p14="http://schemas.microsoft.com/office/powerpoint/2010/main" val="338236123"/>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885476-3DEA-4AA4-A8FD-8524B85074CE}"/>
              </a:ext>
            </a:extLst>
          </p:cNvPr>
          <p:cNvSpPr>
            <a:spLocks noGrp="1"/>
          </p:cNvSpPr>
          <p:nvPr>
            <p:ph type="title"/>
          </p:nvPr>
        </p:nvSpPr>
        <p:spPr>
          <a:xfrm>
            <a:off x="4965430" y="629268"/>
            <a:ext cx="6586491" cy="1286160"/>
          </a:xfrm>
        </p:spPr>
        <p:txBody>
          <a:bodyPr anchor="b">
            <a:normAutofit/>
          </a:bodyPr>
          <a:lstStyle/>
          <a:p>
            <a:r>
              <a:rPr lang="es-ES" sz="4100" dirty="0"/>
              <a:t>La historia </a:t>
            </a:r>
            <a:r>
              <a:rPr lang="es-ES" sz="2800" dirty="0"/>
              <a:t>(léela si no has visto el anime)</a:t>
            </a:r>
            <a:endParaRPr lang="es-ES" sz="4100" dirty="0"/>
          </a:p>
        </p:txBody>
      </p:sp>
      <p:sp>
        <p:nvSpPr>
          <p:cNvPr id="3" name="Marcador de contenido 2">
            <a:extLst>
              <a:ext uri="{FF2B5EF4-FFF2-40B4-BE49-F238E27FC236}">
                <a16:creationId xmlns:a16="http://schemas.microsoft.com/office/drawing/2014/main" id="{4B432B52-B456-457A-A76A-7FB378BCD855}"/>
              </a:ext>
            </a:extLst>
          </p:cNvPr>
          <p:cNvSpPr>
            <a:spLocks noGrp="1"/>
          </p:cNvSpPr>
          <p:nvPr>
            <p:ph idx="1"/>
          </p:nvPr>
        </p:nvSpPr>
        <p:spPr>
          <a:xfrm>
            <a:off x="4831492" y="2314807"/>
            <a:ext cx="7024711" cy="4380459"/>
          </a:xfrm>
        </p:spPr>
        <p:txBody>
          <a:bodyPr>
            <a:normAutofit/>
          </a:bodyPr>
          <a:lstStyle/>
          <a:p>
            <a:r>
              <a:rPr lang="es-ES" sz="1200" dirty="0"/>
              <a:t>La historia empieza en el año 2022. </a:t>
            </a:r>
            <a:r>
              <a:rPr lang="es-ES" sz="1200" dirty="0" err="1"/>
              <a:t>Akihiko</a:t>
            </a:r>
            <a:r>
              <a:rPr lang="es-ES" sz="1200" dirty="0"/>
              <a:t> </a:t>
            </a:r>
            <a:r>
              <a:rPr lang="es-ES" sz="1200" dirty="0" err="1"/>
              <a:t>Kayaba</a:t>
            </a:r>
            <a:r>
              <a:rPr lang="es-ES" sz="1200" dirty="0"/>
              <a:t>, un genio de la programación, ha creado el primer </a:t>
            </a:r>
            <a:r>
              <a:rPr lang="es-ES" sz="1200" b="1" dirty="0"/>
              <a:t>VRMMORPG</a:t>
            </a:r>
            <a:r>
              <a:rPr lang="es-ES" sz="1200" dirty="0"/>
              <a:t> (Virtual </a:t>
            </a:r>
            <a:r>
              <a:rPr lang="es-ES" sz="1200" dirty="0" err="1"/>
              <a:t>Reality</a:t>
            </a:r>
            <a:r>
              <a:rPr lang="es-ES" sz="1200" dirty="0"/>
              <a:t> </a:t>
            </a:r>
            <a:r>
              <a:rPr lang="es-ES" sz="1200" dirty="0" err="1"/>
              <a:t>Massive</a:t>
            </a:r>
            <a:r>
              <a:rPr lang="es-ES" sz="1200" dirty="0"/>
              <a:t> </a:t>
            </a:r>
            <a:r>
              <a:rPr lang="es-ES" sz="1200" dirty="0" err="1"/>
              <a:t>Multiplayer</a:t>
            </a:r>
            <a:r>
              <a:rPr lang="es-ES" sz="1200" dirty="0"/>
              <a:t> Online Role </a:t>
            </a:r>
            <a:r>
              <a:rPr lang="es-ES" sz="1200" dirty="0" err="1"/>
              <a:t>Playing</a:t>
            </a:r>
            <a:r>
              <a:rPr lang="es-ES" sz="1200" dirty="0"/>
              <a:t> </a:t>
            </a:r>
            <a:r>
              <a:rPr lang="es-ES" sz="1200" dirty="0" err="1"/>
              <a:t>Game</a:t>
            </a:r>
            <a:r>
              <a:rPr lang="es-ES" sz="1200" dirty="0"/>
              <a:t>, juego de rol multijugador masivo en línea en realidad virtual) de la historia, un juego llamado </a:t>
            </a:r>
            <a:r>
              <a:rPr lang="es-ES" sz="1200" dirty="0" err="1"/>
              <a:t>Sword</a:t>
            </a:r>
            <a:r>
              <a:rPr lang="es-ES" sz="1200" dirty="0"/>
              <a:t> Art Online, al que se juega empleando un dispositivo llamado </a:t>
            </a:r>
            <a:r>
              <a:rPr lang="es-ES" sz="1200" dirty="0" err="1"/>
              <a:t>NerveGear</a:t>
            </a:r>
            <a:r>
              <a:rPr lang="es-ES" sz="1200" dirty="0"/>
              <a:t> que conecta el cerebro del usuario al cuerpo del propio personaje mediante microondas. El juego se desarrolla en </a:t>
            </a:r>
            <a:r>
              <a:rPr lang="es-ES" sz="1200" dirty="0">
                <a:highlight>
                  <a:srgbClr val="FFFF00"/>
                </a:highlight>
              </a:rPr>
              <a:t>un castillo de 100 pisos</a:t>
            </a:r>
            <a:r>
              <a:rPr lang="es-ES" sz="1200" dirty="0"/>
              <a:t>, cada una de las cuales contiene amplios terrenos llenos de </a:t>
            </a:r>
            <a:r>
              <a:rPr lang="es-ES" sz="1200" dirty="0">
                <a:highlight>
                  <a:srgbClr val="FFFF00"/>
                </a:highlight>
              </a:rPr>
              <a:t>criaturas</a:t>
            </a:r>
            <a:r>
              <a:rPr lang="es-ES" sz="1200" dirty="0"/>
              <a:t> de todo tipo y </a:t>
            </a:r>
            <a:r>
              <a:rPr lang="es-ES" sz="1200" dirty="0">
                <a:highlight>
                  <a:srgbClr val="FFFF00"/>
                </a:highlight>
              </a:rPr>
              <a:t>un jefe de planta</a:t>
            </a:r>
            <a:r>
              <a:rPr lang="es-ES" sz="1200" dirty="0"/>
              <a:t>, cuya derrota es necesaria para poder acceder a la siguiente. La anticipación es grande y 10,000 jugadores logran obtener el juego el día de su estreno. Sin embargo, cuando los jugadores intentan desconectarse, descubren que la opción para hacerlo por extrañas circunstancias no aparece en la barra de opciones, lo cual deja confundidos a muchos jugadores.</a:t>
            </a:r>
          </a:p>
          <a:p>
            <a:endParaRPr lang="es-ES" sz="1200" dirty="0"/>
          </a:p>
          <a:p>
            <a:r>
              <a:rPr lang="es-ES" sz="1200" dirty="0"/>
              <a:t>De repente, todos los jugadores son transportados de manera forzosa a la plaza del Pueblo de los Inicios, y después de que el cielo se pone de color rojo, un enorme ser encapuchado aparece sobre la plaza. Este se presenta ante todos como </a:t>
            </a:r>
            <a:r>
              <a:rPr lang="es-ES" sz="1200" dirty="0" err="1"/>
              <a:t>Akihiko</a:t>
            </a:r>
            <a:r>
              <a:rPr lang="es-ES" sz="1200" dirty="0"/>
              <a:t> </a:t>
            </a:r>
            <a:r>
              <a:rPr lang="es-ES" sz="1200" dirty="0" err="1"/>
              <a:t>Kayaba</a:t>
            </a:r>
            <a:r>
              <a:rPr lang="es-ES" sz="1200" dirty="0"/>
              <a:t>, el creador del juego, que declara que, por motivos propios, ha decidido eliminar cualquier opción que permita a los </a:t>
            </a:r>
            <a:r>
              <a:rPr lang="es-ES" sz="1200" dirty="0">
                <a:highlight>
                  <a:srgbClr val="FFFF00"/>
                </a:highlight>
              </a:rPr>
              <a:t>jugadores</a:t>
            </a:r>
            <a:r>
              <a:rPr lang="es-ES" sz="1200" dirty="0"/>
              <a:t> desconectarse por su propia cuenta, atrapándolos a todos dentro del mundo de </a:t>
            </a:r>
            <a:r>
              <a:rPr lang="es-ES" sz="1200" dirty="0" err="1"/>
              <a:t>Aincrad</a:t>
            </a:r>
            <a:r>
              <a:rPr lang="es-ES" sz="1200" dirty="0"/>
              <a:t>. La única manera que tienen de lograr la libertad es alcanzar el </a:t>
            </a:r>
            <a:r>
              <a:rPr lang="es-ES" sz="1200" dirty="0">
                <a:highlight>
                  <a:srgbClr val="FFFF00"/>
                </a:highlight>
              </a:rPr>
              <a:t>piso</a:t>
            </a:r>
            <a:r>
              <a:rPr lang="es-ES" sz="1200" dirty="0"/>
              <a:t> 100 y eliminar al jefe final. Para mostrar que la amenaza es seria, </a:t>
            </a:r>
            <a:r>
              <a:rPr lang="es-ES" sz="1200" dirty="0" err="1"/>
              <a:t>Kayaba</a:t>
            </a:r>
            <a:r>
              <a:rPr lang="es-ES" sz="1200" dirty="0"/>
              <a:t> revela que los </a:t>
            </a:r>
            <a:r>
              <a:rPr lang="es-ES" sz="1200" dirty="0" err="1"/>
              <a:t>NerveGear</a:t>
            </a:r>
            <a:r>
              <a:rPr lang="es-ES" sz="1200" dirty="0"/>
              <a:t> de los jugadores han sido modificados de forma que, si el personaje muere en el interior del juego, liberarán una dosis letal de radiación microondas, causando la muerte instantánea del infortunado jugador, también para evitar otro medio de escape les envió un correo electrónico a los familiares y amigos en el mundo real indicándoles que bajo ninguna circunstancia intenten desconectar o remover el </a:t>
            </a:r>
            <a:r>
              <a:rPr lang="es-ES" sz="1200" dirty="0" err="1"/>
              <a:t>NerverGear</a:t>
            </a:r>
            <a:r>
              <a:rPr lang="es-ES" sz="1200" dirty="0"/>
              <a:t> por la fuerza, ya que de lo contrario también matarían al jugador, aun si este no ha muerto en el interior. Tras entregar a los jugadores un espejo que transforma sus avatares para que sean iguales a su identidad real, </a:t>
            </a:r>
            <a:r>
              <a:rPr lang="es-ES" sz="1200" dirty="0" err="1"/>
              <a:t>Kayaba</a:t>
            </a:r>
            <a:r>
              <a:rPr lang="es-ES" sz="1200" dirty="0"/>
              <a:t> se </a:t>
            </a:r>
            <a:r>
              <a:rPr lang="es-ES" sz="1200" dirty="0" err="1"/>
              <a:t>retira.diciendo</a:t>
            </a:r>
            <a:r>
              <a:rPr lang="es-ES" sz="1200" dirty="0"/>
              <a:t> “la elección es vuestra vivid o morid”.  </a:t>
            </a:r>
            <a:r>
              <a:rPr lang="es-ES" sz="1200" dirty="0" err="1"/>
              <a:t>xD</a:t>
            </a:r>
            <a:endParaRPr lang="es-ES" sz="1200" dirty="0"/>
          </a:p>
        </p:txBody>
      </p:sp>
      <p:pic>
        <p:nvPicPr>
          <p:cNvPr id="4" name="Imagen 3">
            <a:extLst>
              <a:ext uri="{FF2B5EF4-FFF2-40B4-BE49-F238E27FC236}">
                <a16:creationId xmlns:a16="http://schemas.microsoft.com/office/drawing/2014/main" id="{CCE3F998-4AFC-49E9-8DFE-7D410C5795DC}"/>
              </a:ext>
            </a:extLst>
          </p:cNvPr>
          <p:cNvPicPr>
            <a:picLocks noChangeAspect="1"/>
          </p:cNvPicPr>
          <p:nvPr/>
        </p:nvPicPr>
        <p:blipFill rotWithShape="1">
          <a:blip r:embed="rId2"/>
          <a:srcRect l="27285" r="34693"/>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8F785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3119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CCB725-BA3C-476B-B035-17901CE3228E}"/>
              </a:ext>
            </a:extLst>
          </p:cNvPr>
          <p:cNvSpPr>
            <a:spLocks noGrp="1"/>
          </p:cNvSpPr>
          <p:nvPr>
            <p:ph type="title"/>
          </p:nvPr>
        </p:nvSpPr>
        <p:spPr>
          <a:xfrm>
            <a:off x="4965430" y="629268"/>
            <a:ext cx="6586491" cy="1286160"/>
          </a:xfrm>
        </p:spPr>
        <p:txBody>
          <a:bodyPr anchor="b">
            <a:normAutofit/>
          </a:bodyPr>
          <a:lstStyle/>
          <a:p>
            <a:r>
              <a:rPr lang="es-ES" dirty="0"/>
              <a:t>El sistema </a:t>
            </a:r>
            <a:r>
              <a:rPr lang="es-ES" dirty="0" err="1"/>
              <a:t>Aincrad</a:t>
            </a:r>
            <a:endParaRPr lang="es-ES" dirty="0"/>
          </a:p>
        </p:txBody>
      </p:sp>
      <p:sp>
        <p:nvSpPr>
          <p:cNvPr id="3" name="Marcador de contenido 2">
            <a:extLst>
              <a:ext uri="{FF2B5EF4-FFF2-40B4-BE49-F238E27FC236}">
                <a16:creationId xmlns:a16="http://schemas.microsoft.com/office/drawing/2014/main" id="{18CAB54E-1913-4799-B8FD-774CB01E272F}"/>
              </a:ext>
            </a:extLst>
          </p:cNvPr>
          <p:cNvSpPr>
            <a:spLocks noGrp="1"/>
          </p:cNvSpPr>
          <p:nvPr>
            <p:ph idx="1"/>
          </p:nvPr>
        </p:nvSpPr>
        <p:spPr>
          <a:xfrm>
            <a:off x="4965431" y="2438400"/>
            <a:ext cx="6586489" cy="3785419"/>
          </a:xfrm>
        </p:spPr>
        <p:txBody>
          <a:bodyPr>
            <a:normAutofit/>
          </a:bodyPr>
          <a:lstStyle/>
          <a:p>
            <a:r>
              <a:rPr lang="es-ES" sz="1200" dirty="0"/>
              <a:t>El juego se desarrollaba a través de cada uno de los 99 </a:t>
            </a:r>
            <a:r>
              <a:rPr lang="es-ES" sz="1200" dirty="0">
                <a:highlight>
                  <a:srgbClr val="FFFF00"/>
                </a:highlight>
              </a:rPr>
              <a:t>pisos</a:t>
            </a:r>
            <a:r>
              <a:rPr lang="es-ES" sz="1200" dirty="0"/>
              <a:t> restantes de </a:t>
            </a:r>
            <a:r>
              <a:rPr lang="es-ES" sz="1200" dirty="0" err="1"/>
              <a:t>Aincrad</a:t>
            </a:r>
            <a:r>
              <a:rPr lang="es-ES" sz="1200" dirty="0"/>
              <a:t> teniendo que combatir los </a:t>
            </a:r>
            <a:r>
              <a:rPr lang="es-ES" sz="1200" dirty="0">
                <a:highlight>
                  <a:srgbClr val="FFFF00"/>
                </a:highlight>
              </a:rPr>
              <a:t>enemigos</a:t>
            </a:r>
            <a:r>
              <a:rPr lang="es-ES" sz="1200" dirty="0"/>
              <a:t> que poblarán cada una de ellas, tanto normales como otros más poderosos (los final </a:t>
            </a:r>
            <a:r>
              <a:rPr lang="es-ES" sz="1200" dirty="0" err="1"/>
              <a:t>boss</a:t>
            </a:r>
            <a:r>
              <a:rPr lang="es-ES" sz="1200" dirty="0"/>
              <a:t>), ofreciendo en este aspecto un sistema de combate de corte acción en tiempo real en el que el </a:t>
            </a:r>
            <a:r>
              <a:rPr lang="es-ES" sz="1200" dirty="0">
                <a:highlight>
                  <a:srgbClr val="FFFF00"/>
                </a:highlight>
              </a:rPr>
              <a:t>jugador</a:t>
            </a:r>
            <a:r>
              <a:rPr lang="es-ES" sz="1200" dirty="0"/>
              <a:t> controla a un personaje, pudiendo introducir comandos para ejecutar habilidades, atacar u otras acciones, al tiempo que cuenta con el apoyo de un </a:t>
            </a:r>
            <a:r>
              <a:rPr lang="es-ES" sz="1200" dirty="0">
                <a:highlight>
                  <a:srgbClr val="FFFF00"/>
                </a:highlight>
              </a:rPr>
              <a:t>compañero</a:t>
            </a:r>
            <a:r>
              <a:rPr lang="es-ES" sz="1200" dirty="0"/>
              <a:t>, controlado por la IA, con el que habrá que cooperar siguiendo las sugerencias que dará en ciertos momentos para asestar un mayor daño a la vez que activar efectos adicionales de forma temporal y aumentar a su vez el afecto entre ambos.</a:t>
            </a:r>
          </a:p>
          <a:p>
            <a:r>
              <a:rPr lang="es-ES" sz="1200" dirty="0"/>
              <a:t>Tanto el jugador como los enemigos tienen un </a:t>
            </a:r>
            <a:r>
              <a:rPr lang="es-ES" sz="1200" dirty="0">
                <a:highlight>
                  <a:srgbClr val="FFFF00"/>
                </a:highlight>
              </a:rPr>
              <a:t>nivel de habilidades</a:t>
            </a:r>
            <a:r>
              <a:rPr lang="es-ES" sz="1200" dirty="0"/>
              <a:t>. El de los enemigos dependerá del piso donde se encuentran, mientras que el nivel de los jugadores aumentará con el número de victorias y su porcentaje de experiencia.</a:t>
            </a:r>
          </a:p>
          <a:p>
            <a:endParaRPr lang="es-ES" sz="1200" dirty="0"/>
          </a:p>
          <a:p>
            <a:r>
              <a:rPr lang="es-ES" sz="1200" dirty="0"/>
              <a:t>Para avanzar a través de cada uno de los pisos habría que investigarlos en su totalidad en busca de la mazmorra del jefe, la cual una vez localizada requeriría de cumplir ciertas misiones secundarias para obtener información relevante para poder derrotarlo, incluyendo detalles como sus ataques, debilidades, etc.</a:t>
            </a:r>
          </a:p>
          <a:p>
            <a:r>
              <a:rPr lang="es-ES" sz="1200" dirty="0"/>
              <a:t> Igualmente habría que tener en cuenta el nivel de los miembros del</a:t>
            </a:r>
            <a:r>
              <a:rPr lang="es-ES" sz="1200" dirty="0">
                <a:highlight>
                  <a:srgbClr val="FFFF00"/>
                </a:highlight>
              </a:rPr>
              <a:t> grupo de asalto</a:t>
            </a:r>
            <a:r>
              <a:rPr lang="es-ES" sz="1200" dirty="0"/>
              <a:t>, ya que eso aumentaría los efectivos necesarios para enfrentar al jefe y evitar que los jugadores perecieran en combate. </a:t>
            </a:r>
          </a:p>
        </p:txBody>
      </p:sp>
      <p:pic>
        <p:nvPicPr>
          <p:cNvPr id="4" name="Imagen 3">
            <a:extLst>
              <a:ext uri="{FF2B5EF4-FFF2-40B4-BE49-F238E27FC236}">
                <a16:creationId xmlns:a16="http://schemas.microsoft.com/office/drawing/2014/main" id="{1F16C164-2BDB-4C52-B5A6-91E3F30F9467}"/>
              </a:ext>
            </a:extLst>
          </p:cNvPr>
          <p:cNvPicPr>
            <a:picLocks noChangeAspect="1"/>
          </p:cNvPicPr>
          <p:nvPr/>
        </p:nvPicPr>
        <p:blipFill rotWithShape="1">
          <a:blip r:embed="rId2"/>
          <a:srcRect l="29341" r="32807"/>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7BF6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3769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D6A4D3FE-EEEB-4061-ABD4-B9250B11066F}"/>
              </a:ext>
            </a:extLst>
          </p:cNvPr>
          <p:cNvPicPr>
            <a:picLocks noChangeAspect="1"/>
          </p:cNvPicPr>
          <p:nvPr/>
        </p:nvPicPr>
        <p:blipFill rotWithShape="1">
          <a:blip r:embed="rId2"/>
          <a:src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9873"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07FB72D5-312D-4752-8753-FBAA5249CC1C}"/>
              </a:ext>
            </a:extLst>
          </p:cNvPr>
          <p:cNvSpPr>
            <a:spLocks noGrp="1"/>
          </p:cNvSpPr>
          <p:nvPr>
            <p:ph type="title"/>
          </p:nvPr>
        </p:nvSpPr>
        <p:spPr>
          <a:xfrm>
            <a:off x="643467" y="321734"/>
            <a:ext cx="6891186" cy="1135737"/>
          </a:xfrm>
        </p:spPr>
        <p:txBody>
          <a:bodyPr>
            <a:normAutofit/>
          </a:bodyPr>
          <a:lstStyle/>
          <a:p>
            <a:r>
              <a:rPr lang="es-ES" sz="3600"/>
              <a:t>Los personajes</a:t>
            </a:r>
          </a:p>
        </p:txBody>
      </p:sp>
      <p:sp>
        <p:nvSpPr>
          <p:cNvPr id="3" name="Marcador de contenido 2">
            <a:extLst>
              <a:ext uri="{FF2B5EF4-FFF2-40B4-BE49-F238E27FC236}">
                <a16:creationId xmlns:a16="http://schemas.microsoft.com/office/drawing/2014/main" id="{AADFF59E-56D4-4E60-857E-D4DA34524729}"/>
              </a:ext>
            </a:extLst>
          </p:cNvPr>
          <p:cNvSpPr>
            <a:spLocks noGrp="1"/>
          </p:cNvSpPr>
          <p:nvPr>
            <p:ph idx="1"/>
          </p:nvPr>
        </p:nvSpPr>
        <p:spPr>
          <a:xfrm>
            <a:off x="643467" y="1782981"/>
            <a:ext cx="6891187" cy="4393982"/>
          </a:xfrm>
        </p:spPr>
        <p:txBody>
          <a:bodyPr>
            <a:normAutofit/>
          </a:bodyPr>
          <a:lstStyle/>
          <a:p>
            <a:r>
              <a:rPr lang="es-ES" sz="2000" dirty="0"/>
              <a:t>Otra característica del juego es la posibilidad de equipar al protagonista con diferentes </a:t>
            </a:r>
            <a:r>
              <a:rPr lang="es-ES" sz="2000" dirty="0">
                <a:highlight>
                  <a:srgbClr val="FFFF00"/>
                </a:highlight>
              </a:rPr>
              <a:t>tipos de armas</a:t>
            </a:r>
            <a:r>
              <a:rPr lang="es-ES" sz="2000" dirty="0"/>
              <a:t> aparte de las espadas dobles características del personaje, pudiendo seleccionar otras como hachas, mazas, floretes, espadas a dos manos, etc., teniendo cada una de ellas con su propio árbol de </a:t>
            </a:r>
            <a:r>
              <a:rPr lang="es-ES" sz="2000" dirty="0">
                <a:highlight>
                  <a:srgbClr val="FFFF00"/>
                </a:highlight>
              </a:rPr>
              <a:t>habilidades</a:t>
            </a:r>
            <a:r>
              <a:rPr lang="es-ES" sz="2000" dirty="0"/>
              <a:t> con diferentes sets desbloqueables a través de puntos, los cuales se ganaban con cada subida de nivel. Esto permitía no sólo conseguir habilidades únicas como aumentar el porcentaje de </a:t>
            </a:r>
            <a:r>
              <a:rPr lang="es-ES" sz="2000" dirty="0">
                <a:highlight>
                  <a:srgbClr val="FFFF00"/>
                </a:highlight>
              </a:rPr>
              <a:t>experiencia</a:t>
            </a:r>
            <a:r>
              <a:rPr lang="es-ES" sz="2000" dirty="0"/>
              <a:t> por tiempo limitado o activar un campo curativo, sino también acceder a habilidades de armas con mayor poder ofensivo. </a:t>
            </a:r>
          </a:p>
        </p:txBody>
      </p:sp>
      <p:grpSp>
        <p:nvGrpSpPr>
          <p:cNvPr id="11" name="Group 10">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23132" y="713128"/>
            <a:ext cx="1068867" cy="2126625"/>
            <a:chOff x="10918968" y="713127"/>
            <a:chExt cx="1273032" cy="2532832"/>
          </a:xfrm>
        </p:grpSpPr>
        <p:sp>
          <p:nvSpPr>
            <p:cNvPr id="12" name="Rectangle 11">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Isosceles Triangle 1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4539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A1790084-1A8A-417F-9968-2709745A5F76}"/>
              </a:ext>
            </a:extLst>
          </p:cNvPr>
          <p:cNvPicPr>
            <a:picLocks noChangeAspect="1"/>
          </p:cNvPicPr>
          <p:nvPr/>
        </p:nvPicPr>
        <p:blipFill rotWithShape="1">
          <a:blip r:embed="rId2"/>
          <a:srcRect r="16910" b="1"/>
          <a:stretch/>
        </p:blipFill>
        <p:spPr>
          <a:xfrm>
            <a:off x="20" y="10"/>
            <a:ext cx="12188932" cy="6857990"/>
          </a:xfrm>
          <a:prstGeom prst="rect">
            <a:avLst/>
          </a:prstGeom>
        </p:spPr>
      </p:pic>
      <p:sp>
        <p:nvSpPr>
          <p:cNvPr id="9" name="Freeform: Shape 8">
            <a:extLst>
              <a:ext uri="{FF2B5EF4-FFF2-40B4-BE49-F238E27FC236}">
                <a16:creationId xmlns:a16="http://schemas.microsoft.com/office/drawing/2014/main" id="{5E8D2E83-FB3A-40E7-A9E5-7AB389D612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23809"/>
            <a:ext cx="11016943"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A725BB9F-CB56-4426-ACC3-E998053ADE49}"/>
              </a:ext>
            </a:extLst>
          </p:cNvPr>
          <p:cNvSpPr>
            <a:spLocks noGrp="1"/>
          </p:cNvSpPr>
          <p:nvPr>
            <p:ph type="title"/>
          </p:nvPr>
        </p:nvSpPr>
        <p:spPr>
          <a:xfrm>
            <a:off x="618062" y="4185749"/>
            <a:ext cx="9265771" cy="622836"/>
          </a:xfrm>
        </p:spPr>
        <p:txBody>
          <a:bodyPr>
            <a:normAutofit/>
          </a:bodyPr>
          <a:lstStyle/>
          <a:p>
            <a:r>
              <a:rPr lang="es-ES" sz="3600"/>
              <a:t>Que nos pide el cliente?</a:t>
            </a:r>
          </a:p>
        </p:txBody>
      </p:sp>
      <p:sp>
        <p:nvSpPr>
          <p:cNvPr id="3" name="Marcador de contenido 2">
            <a:extLst>
              <a:ext uri="{FF2B5EF4-FFF2-40B4-BE49-F238E27FC236}">
                <a16:creationId xmlns:a16="http://schemas.microsoft.com/office/drawing/2014/main" id="{1C24DB59-0B0F-4152-A4AD-8950F3873292}"/>
              </a:ext>
            </a:extLst>
          </p:cNvPr>
          <p:cNvSpPr>
            <a:spLocks noGrp="1"/>
          </p:cNvSpPr>
          <p:nvPr>
            <p:ph idx="1"/>
          </p:nvPr>
        </p:nvSpPr>
        <p:spPr>
          <a:xfrm>
            <a:off x="618063" y="4856921"/>
            <a:ext cx="9565028" cy="1249240"/>
          </a:xfrm>
        </p:spPr>
        <p:txBody>
          <a:bodyPr>
            <a:normAutofit/>
          </a:bodyPr>
          <a:lstStyle/>
          <a:p>
            <a:r>
              <a:rPr lang="es-ES" sz="1100"/>
              <a:t>Diseña las tablas y relaciones que creas necesarias para almacenar los datos del juego y que los programadores puedan empezar la creación del videojuego.</a:t>
            </a:r>
          </a:p>
          <a:p>
            <a:r>
              <a:rPr lang="es-ES" sz="1100"/>
              <a:t>Crea un informe que permita obtener un listado de participantes, sus armas, habilidades y logros</a:t>
            </a:r>
          </a:p>
          <a:p>
            <a:r>
              <a:rPr lang="es-ES" sz="1100"/>
              <a:t>Crea un informe que permita listar los enemigos de una planta y su nivel.</a:t>
            </a:r>
          </a:p>
          <a:p>
            <a:r>
              <a:rPr lang="es-ES" sz="1100"/>
              <a:t>Genera una consulta que obtenga el ranking de los mejores jugadores.</a:t>
            </a:r>
          </a:p>
        </p:txBody>
      </p:sp>
    </p:spTree>
    <p:extLst>
      <p:ext uri="{BB962C8B-B14F-4D97-AF65-F5344CB8AC3E}">
        <p14:creationId xmlns:p14="http://schemas.microsoft.com/office/powerpoint/2010/main" val="277221893"/>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889</Words>
  <Application>Microsoft Office PowerPoint</Application>
  <PresentationFormat>Panorámica</PresentationFormat>
  <Paragraphs>20</Paragraphs>
  <Slides>5</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5</vt:i4>
      </vt:variant>
    </vt:vector>
  </HeadingPairs>
  <TitlesOfParts>
    <vt:vector size="9" baseType="lpstr">
      <vt:lpstr>Arial</vt:lpstr>
      <vt:lpstr>Calibri</vt:lpstr>
      <vt:lpstr>Calibri Light</vt:lpstr>
      <vt:lpstr>Tema de Office</vt:lpstr>
      <vt:lpstr>Práctica de base</vt:lpstr>
      <vt:lpstr>La historia (léela si no has visto el anime)</vt:lpstr>
      <vt:lpstr>El sistema Aincrad</vt:lpstr>
      <vt:lpstr>Los personajes</vt:lpstr>
      <vt:lpstr>Que nos pide el cliente?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Práctica de base</dc:title>
  <dc:creator>Jose Alberto Garcia Cuenta Personal</dc:creator>
  <cp:lastModifiedBy>Jose Alberto Garcia Cuenta Personal</cp:lastModifiedBy>
  <cp:revision>1</cp:revision>
  <dcterms:created xsi:type="dcterms:W3CDTF">2021-03-05T15:09:55Z</dcterms:created>
  <dcterms:modified xsi:type="dcterms:W3CDTF">2021-03-25T07:31:36Z</dcterms:modified>
</cp:coreProperties>
</file>