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A92BB-028C-43B6-8424-18E135E64FE5}" v="5" dt="2021-03-19T12:11:51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Alberto Garcia Cuenta Personal" userId="4edd116d6d1ec8fd" providerId="LiveId" clId="{C54A92BB-028C-43B6-8424-18E135E64FE5}"/>
    <pc:docChg chg="custSel mod addSld modSld">
      <pc:chgData name="Jose Alberto Garcia Cuenta Personal" userId="4edd116d6d1ec8fd" providerId="LiveId" clId="{C54A92BB-028C-43B6-8424-18E135E64FE5}" dt="2021-03-19T12:13:55.344" v="1297" actId="26606"/>
      <pc:docMkLst>
        <pc:docMk/>
      </pc:docMkLst>
      <pc:sldChg chg="addSp delSp modSp mod">
        <pc:chgData name="Jose Alberto Garcia Cuenta Personal" userId="4edd116d6d1ec8fd" providerId="LiveId" clId="{C54A92BB-028C-43B6-8424-18E135E64FE5}" dt="2021-03-19T12:03:18.883" v="161" actId="478"/>
        <pc:sldMkLst>
          <pc:docMk/>
          <pc:sldMk cId="30206099" sldId="256"/>
        </pc:sldMkLst>
        <pc:spChg chg="add mod">
          <ac:chgData name="Jose Alberto Garcia Cuenta Personal" userId="4edd116d6d1ec8fd" providerId="LiveId" clId="{C54A92BB-028C-43B6-8424-18E135E64FE5}" dt="2021-03-17T19:49:31.076" v="160" actId="207"/>
          <ac:spMkLst>
            <pc:docMk/>
            <pc:sldMk cId="30206099" sldId="256"/>
            <ac:spMk id="7" creationId="{F257848A-4D34-494D-BAFB-7520E6926103}"/>
          </ac:spMkLst>
        </pc:spChg>
        <pc:picChg chg="del">
          <ac:chgData name="Jose Alberto Garcia Cuenta Personal" userId="4edd116d6d1ec8fd" providerId="LiveId" clId="{C54A92BB-028C-43B6-8424-18E135E64FE5}" dt="2021-03-19T12:03:18.883" v="161" actId="478"/>
          <ac:picMkLst>
            <pc:docMk/>
            <pc:sldMk cId="30206099" sldId="256"/>
            <ac:picMk id="6" creationId="{4893C38E-976B-4CB3-B4AC-FB3EDF05AA0F}"/>
          </ac:picMkLst>
        </pc:picChg>
      </pc:sldChg>
      <pc:sldChg chg="modSp mod">
        <pc:chgData name="Jose Alberto Garcia Cuenta Personal" userId="4edd116d6d1ec8fd" providerId="LiveId" clId="{C54A92BB-028C-43B6-8424-18E135E64FE5}" dt="2021-03-19T12:04:30.915" v="224" actId="20577"/>
        <pc:sldMkLst>
          <pc:docMk/>
          <pc:sldMk cId="2063668580" sldId="257"/>
        </pc:sldMkLst>
        <pc:spChg chg="mod">
          <ac:chgData name="Jose Alberto Garcia Cuenta Personal" userId="4edd116d6d1ec8fd" providerId="LiveId" clId="{C54A92BB-028C-43B6-8424-18E135E64FE5}" dt="2021-03-19T12:04:30.915" v="224" actId="20577"/>
          <ac:spMkLst>
            <pc:docMk/>
            <pc:sldMk cId="2063668580" sldId="257"/>
            <ac:spMk id="3" creationId="{5D9BB715-6233-4055-8F20-4ECE16574D24}"/>
          </ac:spMkLst>
        </pc:spChg>
      </pc:sldChg>
      <pc:sldChg chg="modSp mod">
        <pc:chgData name="Jose Alberto Garcia Cuenta Personal" userId="4edd116d6d1ec8fd" providerId="LiveId" clId="{C54A92BB-028C-43B6-8424-18E135E64FE5}" dt="2021-03-19T12:07:27.178" v="621" actId="20577"/>
        <pc:sldMkLst>
          <pc:docMk/>
          <pc:sldMk cId="2265676876" sldId="258"/>
        </pc:sldMkLst>
        <pc:spChg chg="mod">
          <ac:chgData name="Jose Alberto Garcia Cuenta Personal" userId="4edd116d6d1ec8fd" providerId="LiveId" clId="{C54A92BB-028C-43B6-8424-18E135E64FE5}" dt="2021-03-19T12:07:27.178" v="621" actId="20577"/>
          <ac:spMkLst>
            <pc:docMk/>
            <pc:sldMk cId="2265676876" sldId="258"/>
            <ac:spMk id="3" creationId="{DFD6715A-C7CB-49F1-B42E-B6B1726C7D11}"/>
          </ac:spMkLst>
        </pc:spChg>
      </pc:sldChg>
      <pc:sldChg chg="modSp mod">
        <pc:chgData name="Jose Alberto Garcia Cuenta Personal" userId="4edd116d6d1ec8fd" providerId="LiveId" clId="{C54A92BB-028C-43B6-8424-18E135E64FE5}" dt="2021-03-19T12:08:05.908" v="740" actId="20577"/>
        <pc:sldMkLst>
          <pc:docMk/>
          <pc:sldMk cId="880803576" sldId="259"/>
        </pc:sldMkLst>
        <pc:spChg chg="mod">
          <ac:chgData name="Jose Alberto Garcia Cuenta Personal" userId="4edd116d6d1ec8fd" providerId="LiveId" clId="{C54A92BB-028C-43B6-8424-18E135E64FE5}" dt="2021-03-19T12:08:05.908" v="740" actId="20577"/>
          <ac:spMkLst>
            <pc:docMk/>
            <pc:sldMk cId="880803576" sldId="259"/>
            <ac:spMk id="3" creationId="{CBCDFAEF-2E09-4EF6-B5B0-8746030D01B7}"/>
          </ac:spMkLst>
        </pc:spChg>
      </pc:sldChg>
      <pc:sldChg chg="addSp modSp mod">
        <pc:chgData name="Jose Alberto Garcia Cuenta Personal" userId="4edd116d6d1ec8fd" providerId="LiveId" clId="{C54A92BB-028C-43B6-8424-18E135E64FE5}" dt="2021-03-19T12:08:37.569" v="798" actId="20577"/>
        <pc:sldMkLst>
          <pc:docMk/>
          <pc:sldMk cId="3532870433" sldId="260"/>
        </pc:sldMkLst>
        <pc:spChg chg="add mod">
          <ac:chgData name="Jose Alberto Garcia Cuenta Personal" userId="4edd116d6d1ec8fd" providerId="LiveId" clId="{C54A92BB-028C-43B6-8424-18E135E64FE5}" dt="2021-03-19T12:08:37.569" v="798" actId="20577"/>
          <ac:spMkLst>
            <pc:docMk/>
            <pc:sldMk cId="3532870433" sldId="260"/>
            <ac:spMk id="5" creationId="{347F7606-35DA-49B1-AAFB-FB0090DFB123}"/>
          </ac:spMkLst>
        </pc:spChg>
      </pc:sldChg>
      <pc:sldChg chg="modSp mod">
        <pc:chgData name="Jose Alberto Garcia Cuenta Personal" userId="4edd116d6d1ec8fd" providerId="LiveId" clId="{C54A92BB-028C-43B6-8424-18E135E64FE5}" dt="2021-03-19T12:08:56.237" v="824" actId="20577"/>
        <pc:sldMkLst>
          <pc:docMk/>
          <pc:sldMk cId="835727792" sldId="261"/>
        </pc:sldMkLst>
        <pc:spChg chg="mod">
          <ac:chgData name="Jose Alberto Garcia Cuenta Personal" userId="4edd116d6d1ec8fd" providerId="LiveId" clId="{C54A92BB-028C-43B6-8424-18E135E64FE5}" dt="2021-03-19T12:08:56.237" v="824" actId="20577"/>
          <ac:spMkLst>
            <pc:docMk/>
            <pc:sldMk cId="835727792" sldId="261"/>
            <ac:spMk id="3" creationId="{D2CD03F9-0468-4E4E-8227-CACCB74715AC}"/>
          </ac:spMkLst>
        </pc:spChg>
      </pc:sldChg>
      <pc:sldChg chg="modSp mod">
        <pc:chgData name="Jose Alberto Garcia Cuenta Personal" userId="4edd116d6d1ec8fd" providerId="LiveId" clId="{C54A92BB-028C-43B6-8424-18E135E64FE5}" dt="2021-03-19T12:09:53.248" v="910" actId="20577"/>
        <pc:sldMkLst>
          <pc:docMk/>
          <pc:sldMk cId="1098884548" sldId="262"/>
        </pc:sldMkLst>
        <pc:spChg chg="mod">
          <ac:chgData name="Jose Alberto Garcia Cuenta Personal" userId="4edd116d6d1ec8fd" providerId="LiveId" clId="{C54A92BB-028C-43B6-8424-18E135E64FE5}" dt="2021-03-19T12:09:53.248" v="910" actId="20577"/>
          <ac:spMkLst>
            <pc:docMk/>
            <pc:sldMk cId="1098884548" sldId="262"/>
            <ac:spMk id="3" creationId="{FDA58812-6867-4CA4-9F66-01DE4BDCE066}"/>
          </ac:spMkLst>
        </pc:spChg>
      </pc:sldChg>
      <pc:sldChg chg="addSp modSp new mod setBg">
        <pc:chgData name="Jose Alberto Garcia Cuenta Personal" userId="4edd116d6d1ec8fd" providerId="LiveId" clId="{C54A92BB-028C-43B6-8424-18E135E64FE5}" dt="2021-03-19T12:13:55.344" v="1297" actId="26606"/>
        <pc:sldMkLst>
          <pc:docMk/>
          <pc:sldMk cId="250256056" sldId="264"/>
        </pc:sldMkLst>
        <pc:spChg chg="mod">
          <ac:chgData name="Jose Alberto Garcia Cuenta Personal" userId="4edd116d6d1ec8fd" providerId="LiveId" clId="{C54A92BB-028C-43B6-8424-18E135E64FE5}" dt="2021-03-19T12:13:55.344" v="1297" actId="26606"/>
          <ac:spMkLst>
            <pc:docMk/>
            <pc:sldMk cId="250256056" sldId="264"/>
            <ac:spMk id="2" creationId="{1154CDE4-F1AD-47E6-A760-20CBEA39EE7A}"/>
          </ac:spMkLst>
        </pc:spChg>
        <pc:spChg chg="mod">
          <ac:chgData name="Jose Alberto Garcia Cuenta Personal" userId="4edd116d6d1ec8fd" providerId="LiveId" clId="{C54A92BB-028C-43B6-8424-18E135E64FE5}" dt="2021-03-19T12:13:55.344" v="1297" actId="26606"/>
          <ac:spMkLst>
            <pc:docMk/>
            <pc:sldMk cId="250256056" sldId="264"/>
            <ac:spMk id="3" creationId="{99621D33-AB04-4B87-8BCF-3E33135BA85E}"/>
          </ac:spMkLst>
        </pc:spChg>
        <pc:spChg chg="add">
          <ac:chgData name="Jose Alberto Garcia Cuenta Personal" userId="4edd116d6d1ec8fd" providerId="LiveId" clId="{C54A92BB-028C-43B6-8424-18E135E64FE5}" dt="2021-03-19T12:13:55.344" v="1297" actId="26606"/>
          <ac:spMkLst>
            <pc:docMk/>
            <pc:sldMk cId="250256056" sldId="264"/>
            <ac:spMk id="9" creationId="{3CD9DF72-87A3-404E-A828-84CBF11A8303}"/>
          </ac:spMkLst>
        </pc:spChg>
        <pc:picChg chg="add mod ord">
          <ac:chgData name="Jose Alberto Garcia Cuenta Personal" userId="4edd116d6d1ec8fd" providerId="LiveId" clId="{C54A92BB-028C-43B6-8424-18E135E64FE5}" dt="2021-03-19T12:13:55.344" v="1297" actId="26606"/>
          <ac:picMkLst>
            <pc:docMk/>
            <pc:sldMk cId="250256056" sldId="264"/>
            <ac:picMk id="4" creationId="{03A77B7F-5BB3-4531-A8FA-E8BFB4B792F4}"/>
          </ac:picMkLst>
        </pc:picChg>
        <pc:cxnChg chg="add">
          <ac:chgData name="Jose Alberto Garcia Cuenta Personal" userId="4edd116d6d1ec8fd" providerId="LiveId" clId="{C54A92BB-028C-43B6-8424-18E135E64FE5}" dt="2021-03-19T12:13:55.344" v="1297" actId="26606"/>
          <ac:cxnSpMkLst>
            <pc:docMk/>
            <pc:sldMk cId="250256056" sldId="264"/>
            <ac:cxnSpMk id="11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2A014-9D5B-41D1-BDF1-D33B5BE6C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04ACED-6885-430D-A911-3514AD641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D3FB0-6FED-4F86-A59F-C0DFEA7B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A0DAAF-EAF8-4174-A96F-BA48A696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38118B-50E6-4662-AC33-7B630872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6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57D04-A435-4385-A587-21CE571D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A4DD9-BD35-4F95-B32A-B97059EC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FBD6F-73F2-4669-AAC5-21870EDE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7A640-5718-4212-ADF5-EB9506C1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72179C-DDBC-4395-A393-A2E93BE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2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398A73-3369-483E-9D86-CC7B20723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E97D62-87E0-4EDE-A3D1-FE1AC435F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22E39-CA29-469F-9308-4A73C4A0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712-DE21-4D8B-9492-3DA75885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8BA3EC-7924-448D-BD4F-2DDF054B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3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C7E03-2638-429A-9339-10FD9399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91065-E083-4DBC-8A26-7CEFC33B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A12247-A140-4AA5-9B4F-4691C5F3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FDD00-7D72-4FE7-A4E5-75439F89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C29784-8037-45E4-A0CD-C32F0A4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93193-D954-444F-B561-89F34505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77A04E-6843-4341-ACB6-5D9C516D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4090E9-B065-4D6C-BAF1-B391DC61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0EC4EC-4E32-4281-853E-F3825522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BD610-987B-47F1-B674-360B9B77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3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53D17-8817-4B71-8710-C1C5DBB5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5362C-5869-475A-A271-AABACF0D0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74945F-1A18-46F3-8E5B-81C6D1B58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4D10EF-7288-4F69-9283-8C4051AE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BC919C-C07A-48B7-88D0-C99B7C24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6DFDC2-5892-43E4-9C25-18350135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24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EF6E-518E-480C-A55C-8BD34486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685A4C-5753-441D-8B60-B1AEEBDE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377859-B3C0-45F4-ADFB-4CF49E779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703B21-A4EC-4A93-9923-EC7A95461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A5AC03-35D4-4C6D-AC4D-6F8F01A04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4A2396-63B2-4DBF-8EE9-895368D7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216910-2727-4FB4-93AF-BB635CE7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D99006-C514-4C7F-BE87-FD712140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5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9CC93-95CD-4772-A7E5-64F89295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163FA1-8746-4707-ADFA-63BC28DC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3C806A-F90F-45CC-9C07-15FE0167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6D7E23-85EE-4866-8EFB-08C42E27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11CC9-23F4-45D6-BD06-31F8F264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064B12-3BE3-4A2F-9BCC-8FBEDFB1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E569E3-873F-4479-A615-C91730C7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54E6D-9EE4-4555-BB21-2C6DCB69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91CE3-B3EF-485E-89AF-D3740A0A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D1D7BD-DF01-4A4E-8D11-F7F1ACBD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D9A723-A7D0-40B2-8130-95512F0C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D65798-8B80-4DA2-A97A-34E56A1C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1643A3-C793-4603-836F-AB9321BE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CC710-B154-40BE-8814-EA7864BF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9031FB-06C9-42E3-B779-7CF914DDF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CDE76-C438-4012-B5E2-4314E037B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C7A21-29DC-47B2-9D99-67D36F5A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A3BAAF-82C0-4599-9C69-155E2420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D0C36-9C54-404E-9791-1CE6E71A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4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503BCA-422E-45D6-A29C-164B9C7B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0BBF8-279B-44B5-966C-46E952DB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F2231-AA80-44D8-8004-74811067F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4E11-124A-4CF4-9AE1-8080C4EB2743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F72FB7-F7B1-4FE4-9F94-157ABF7F1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A38E2-655D-42D4-9838-0F1F4CD14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B283-9EE4-4C3C-91FB-4F6CF7FED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4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A59115D-073C-4FEE-998B-05B8D415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8523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A574FA-8CB3-4454-A439-FAFB315B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325550"/>
            <a:ext cx="10202091" cy="7929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ES" sz="5200" dirty="0">
                <a:solidFill>
                  <a:srgbClr val="FFFFFF"/>
                </a:solidFill>
              </a:rPr>
              <a:t>Práctica de Base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257EB9-5E5A-4009-B1E7-EA43AC15B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857750"/>
            <a:ext cx="10058400" cy="49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Apple </a:t>
            </a:r>
            <a:r>
              <a:rPr lang="es-ES" dirty="0" err="1">
                <a:solidFill>
                  <a:srgbClr val="FFFFFF"/>
                </a:solidFill>
              </a:rPr>
              <a:t>MacDonalds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57848A-4D34-494D-BAFB-7520E6926103}"/>
              </a:ext>
            </a:extLst>
          </p:cNvPr>
          <p:cNvSpPr txBox="1"/>
          <p:nvPr/>
        </p:nvSpPr>
        <p:spPr>
          <a:xfrm>
            <a:off x="9223777" y="6473314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Jose A. García Gutiérrez, 2021</a:t>
            </a:r>
          </a:p>
        </p:txBody>
      </p:sp>
    </p:spTree>
    <p:extLst>
      <p:ext uri="{BB962C8B-B14F-4D97-AF65-F5344CB8AC3E}">
        <p14:creationId xmlns:p14="http://schemas.microsoft.com/office/powerpoint/2010/main" val="302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805CAC-DA41-42D1-B8F1-C1FCD53C0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6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94D6AA-9E66-415A-827F-DBC703A9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 dirty="0"/>
              <a:t>35 tipos de hamburguesas.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BB715-6233-4055-8F20-4ECE1657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107987" cy="4154361"/>
          </a:xfrm>
        </p:spPr>
        <p:txBody>
          <a:bodyPr>
            <a:normAutofit/>
          </a:bodyPr>
          <a:lstStyle/>
          <a:p>
            <a:r>
              <a:rPr lang="es-ES" sz="2000" dirty="0"/>
              <a:t>Queremos crear una base de datos para </a:t>
            </a:r>
            <a:r>
              <a:rPr lang="es-ES" sz="2000" dirty="0" err="1"/>
              <a:t>MACDonalds</a:t>
            </a:r>
            <a:r>
              <a:rPr lang="es-ES" sz="2000" dirty="0"/>
              <a:t>.</a:t>
            </a:r>
          </a:p>
          <a:p>
            <a:r>
              <a:rPr lang="es-ES" sz="2000" dirty="0"/>
              <a:t>En nuestro restaurante se servirán hasta 35 tipos de hamburguesas. Cada una podrá tener hasta 8 ingredientes distintos, mas una salsa y un aderezo opcional. Algunos ingredientes serán opcionales, mientras que otros son obligatorios y únicamente podemos elegir la cantidad. </a:t>
            </a:r>
          </a:p>
        </p:txBody>
      </p:sp>
    </p:spTree>
    <p:extLst>
      <p:ext uri="{BB962C8B-B14F-4D97-AF65-F5344CB8AC3E}">
        <p14:creationId xmlns:p14="http://schemas.microsoft.com/office/powerpoint/2010/main" val="20636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8926FB-92F1-4E1C-A5DD-528E55419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0" r="1963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45B2B6-FEF0-41F1-9B99-19449F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 dirty="0"/>
              <a:t>Ingredientes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6715A-C7CB-49F1-B42E-B6B1726C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/>
              <a:t>Existen hasta 35 Ingredientes algunos de los cuales son: </a:t>
            </a:r>
            <a:r>
              <a:rPr lang="es-ES" sz="2000" dirty="0" err="1"/>
              <a:t>baicon</a:t>
            </a:r>
            <a:r>
              <a:rPr lang="es-ES" sz="2000" dirty="0"/>
              <a:t>, carne de vacuno, lechuga, tomate, pepinillos, mayonesa..</a:t>
            </a:r>
          </a:p>
          <a:p>
            <a:r>
              <a:rPr lang="es-ES" sz="2000" dirty="0"/>
              <a:t>Existen ingredientes de distinto tipos: cárnicos, salsas, vegetales..</a:t>
            </a:r>
          </a:p>
          <a:p>
            <a:r>
              <a:rPr lang="es-ES" sz="2000" dirty="0"/>
              <a:t>Algunos ingredientes están etiquetados como sanos. De todos llevaremos un recuento de  calorías y grasas.</a:t>
            </a:r>
          </a:p>
          <a:p>
            <a:r>
              <a:rPr lang="es-ES" sz="2000" dirty="0"/>
              <a:t>Todas las hamburguesas se pueden servir en 4 tipos distintos de pan.</a:t>
            </a:r>
          </a:p>
          <a:p>
            <a:r>
              <a:rPr lang="es-ES" sz="2000" dirty="0"/>
              <a:t>Algunas hamburguesas son actas para veganos y vegetarianos </a:t>
            </a:r>
          </a:p>
        </p:txBody>
      </p:sp>
    </p:spTree>
    <p:extLst>
      <p:ext uri="{BB962C8B-B14F-4D97-AF65-F5344CB8AC3E}">
        <p14:creationId xmlns:p14="http://schemas.microsoft.com/office/powerpoint/2010/main" val="226567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1AA0E05-05DE-4E63-AD60-B022B3896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60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13B23E-82EB-4F82-ACCE-AD895737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ComboAPP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DFAEF-2E09-4EF6-B5B0-8746030D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s-ES" sz="1800" dirty="0">
                <a:solidFill>
                  <a:schemeClr val="bg1"/>
                </a:solidFill>
              </a:rPr>
              <a:t>Existe la posibilidad de combos a través de la APP dependiendo del día de la semana.</a:t>
            </a:r>
          </a:p>
          <a:p>
            <a:r>
              <a:rPr lang="es-ES" sz="1800" dirty="0">
                <a:solidFill>
                  <a:schemeClr val="bg1"/>
                </a:solidFill>
              </a:rPr>
              <a:t>Estas ofertas solo están disponibles desde compra online y el día indicado.</a:t>
            </a:r>
          </a:p>
        </p:txBody>
      </p:sp>
    </p:spTree>
    <p:extLst>
      <p:ext uri="{BB962C8B-B14F-4D97-AF65-F5344CB8AC3E}">
        <p14:creationId xmlns:p14="http://schemas.microsoft.com/office/powerpoint/2010/main" val="88080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1666C8-FE7D-476D-AEBE-DC9DE1B3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Combos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A3F1B-8013-4A97-B736-6AE52546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 más barato comprar un combo de hambuerguesa + 1 o 2 complementos.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A791632-3D11-4DF3-BA79-E749A7D3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1356174"/>
            <a:ext cx="6472362" cy="35597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7F7606-35DA-49B1-AAFB-FB0090DFB123}"/>
              </a:ext>
            </a:extLst>
          </p:cNvPr>
          <p:cNvSpPr txBox="1"/>
          <p:nvPr/>
        </p:nvSpPr>
        <p:spPr>
          <a:xfrm>
            <a:off x="5208104" y="5325035"/>
            <a:ext cx="665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combos permiten ahorrar dinero y comprar más barato. </a:t>
            </a:r>
          </a:p>
        </p:txBody>
      </p:sp>
    </p:spTree>
    <p:extLst>
      <p:ext uri="{BB962C8B-B14F-4D97-AF65-F5344CB8AC3E}">
        <p14:creationId xmlns:p14="http://schemas.microsoft.com/office/powerpoint/2010/main" val="353287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186125-3861-4954-93CB-B91DB66F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Pack gran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D03F9-0468-4E4E-8227-CACCB7471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5795963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Para </a:t>
            </a:r>
            <a:r>
              <a:rPr lang="en-US" sz="2400" dirty="0" err="1">
                <a:solidFill>
                  <a:schemeClr val="bg1"/>
                </a:solidFill>
              </a:rPr>
              <a:t>familias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enormes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existen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ofertas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especiales</a:t>
            </a:r>
            <a:r>
              <a:rPr lang="en-US" sz="2400" dirty="0">
                <a:solidFill>
                  <a:schemeClr val="bg1"/>
                </a:solidFill>
              </a:rPr>
              <a:t> por </a:t>
            </a:r>
            <a:r>
              <a:rPr lang="en-US" sz="2400" dirty="0" err="1">
                <a:solidFill>
                  <a:schemeClr val="bg1"/>
                </a:solidFill>
              </a:rPr>
              <a:t>grandes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cantidades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8451C8F-03FF-4AC9-B068-199A18E5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" b="13929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BA6B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FEA7D7-78D6-48D2-AD3E-E5157538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Menús Clásicos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F3DC65-B8B9-48E4-9BD0-B95AE5643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60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8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58812-6867-4CA4-9F66-01DE4BDC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ES" sz="2000" dirty="0">
                <a:solidFill>
                  <a:srgbClr val="FFFFFF"/>
                </a:solidFill>
              </a:rPr>
              <a:t>Lo más demandado siguen siendo los menús clásicos con:</a:t>
            </a:r>
          </a:p>
          <a:p>
            <a:pPr marL="0" indent="0">
              <a:buNone/>
            </a:pPr>
            <a:r>
              <a:rPr lang="es-ES" sz="2000" dirty="0" err="1">
                <a:solidFill>
                  <a:srgbClr val="FFFFFF"/>
                </a:solidFill>
              </a:rPr>
              <a:t>BigMac</a:t>
            </a:r>
            <a:r>
              <a:rPr lang="es-ES" sz="2000" dirty="0">
                <a:solidFill>
                  <a:srgbClr val="FFFFFF"/>
                </a:solidFill>
              </a:rPr>
              <a:t>, </a:t>
            </a:r>
            <a:r>
              <a:rPr lang="es-ES" sz="2000" dirty="0" err="1">
                <a:solidFill>
                  <a:srgbClr val="FFFFFF"/>
                </a:solidFill>
              </a:rPr>
              <a:t>MacPollo</a:t>
            </a:r>
            <a:r>
              <a:rPr lang="es-ES" sz="2000" dirty="0">
                <a:solidFill>
                  <a:srgbClr val="FFFFFF"/>
                </a:solidFill>
              </a:rPr>
              <a:t>, ¼ libra o </a:t>
            </a:r>
            <a:r>
              <a:rPr lang="es-ES" sz="2000" dirty="0" err="1">
                <a:solidFill>
                  <a:srgbClr val="FFFFFF"/>
                </a:solidFill>
              </a:rPr>
              <a:t>MacRoyal</a:t>
            </a:r>
            <a:endParaRPr lang="es-E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+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Complemento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+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Patatas y refresco</a:t>
            </a:r>
          </a:p>
        </p:txBody>
      </p:sp>
    </p:spTree>
    <p:extLst>
      <p:ext uri="{BB962C8B-B14F-4D97-AF65-F5344CB8AC3E}">
        <p14:creationId xmlns:p14="http://schemas.microsoft.com/office/powerpoint/2010/main" val="109888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B2AF7F-4E74-48B6-A52B-9B83B75C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3" r="-2" b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DB92A8-1576-4F6E-B287-5E2C9AFD1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" r="1"/>
          <a:stretch/>
        </p:blipFill>
        <p:spPr>
          <a:xfrm>
            <a:off x="4736073" y="2949528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2D21CA-B4D4-40F0-A77C-60D0D8B0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 dirty="0"/>
              <a:t>Especiales por tiempo limitado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8E298-FA49-48F1-A0F8-FA932CC8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s-ES" sz="2000"/>
              <a:t>Ocasionalmente se ofrecen hamburguesas especiales edición limitada que solo están disponibles en algunos restaurantes y países y por un tiempo limitado.</a:t>
            </a:r>
          </a:p>
        </p:txBody>
      </p:sp>
    </p:spTree>
    <p:extLst>
      <p:ext uri="{BB962C8B-B14F-4D97-AF65-F5344CB8AC3E}">
        <p14:creationId xmlns:p14="http://schemas.microsoft.com/office/powerpoint/2010/main" val="141743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A77B7F-5BB3-4531-A8FA-E8BFB4B79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54CDE4-F1AD-47E6-A760-20CBEA39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sz="3600"/>
              <a:t>Que hay que hacer?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21D33-AB04-4B87-8BCF-3E33135B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s-ES" sz="1800" dirty="0"/>
              <a:t>Crea las tablas que creas necesarias para almacenar la información del restaurante</a:t>
            </a:r>
          </a:p>
          <a:p>
            <a:r>
              <a:rPr lang="es-ES" sz="1800" dirty="0"/>
              <a:t>Crea una consulta que tome como parámetro una fecha y nos muestre las ofertas del día</a:t>
            </a:r>
          </a:p>
          <a:p>
            <a:r>
              <a:rPr lang="es-ES" sz="1800"/>
              <a:t>Crea una carta de precios</a:t>
            </a:r>
          </a:p>
        </p:txBody>
      </p:sp>
    </p:spTree>
    <p:extLst>
      <p:ext uri="{BB962C8B-B14F-4D97-AF65-F5344CB8AC3E}">
        <p14:creationId xmlns:p14="http://schemas.microsoft.com/office/powerpoint/2010/main" val="250256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Práctica de Base</vt:lpstr>
      <vt:lpstr>35 tipos de hamburguesas.</vt:lpstr>
      <vt:lpstr>Ingredientes</vt:lpstr>
      <vt:lpstr>ComboAPP</vt:lpstr>
      <vt:lpstr>Combos</vt:lpstr>
      <vt:lpstr>Pack gran familia</vt:lpstr>
      <vt:lpstr>Menús Clásicos</vt:lpstr>
      <vt:lpstr>Especiales por tiempo limitado</vt:lpstr>
      <vt:lpstr>Que hay que hacer?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de Base</dc:title>
  <dc:creator>Jose Alberto Garcia Cuenta Personal</dc:creator>
  <cp:lastModifiedBy>Jose Alberto Garcia Cuenta Personal</cp:lastModifiedBy>
  <cp:revision>1</cp:revision>
  <dcterms:created xsi:type="dcterms:W3CDTF">2021-03-19T12:13:55Z</dcterms:created>
  <dcterms:modified xsi:type="dcterms:W3CDTF">2021-03-19T12:14:03Z</dcterms:modified>
</cp:coreProperties>
</file>